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1612" y="9525"/>
            <a:ext cx="366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n w="0"/>
                <a:solidFill>
                  <a:schemeClr val="accent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あんずもじ2020" panose="02000600000000000000" pitchFamily="2" charset="-128"/>
                <a:ea typeface="あんずもじ2020" panose="02000600000000000000" pitchFamily="2" charset="-128"/>
              </a:rPr>
              <a:t>ルール説明</a:t>
            </a:r>
            <a:endParaRPr kumimoji="1" lang="ja-JP" altLang="en-US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あんずもじ2020" panose="02000600000000000000" pitchFamily="2" charset="-128"/>
              <a:ea typeface="あんずもじ2020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509" y="1567302"/>
            <a:ext cx="7000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</a:t>
            </a:r>
            <a:r>
              <a:rPr kumimoji="1"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風船を割って点数を競うゲームです。</a:t>
            </a:r>
            <a:endParaRPr kumimoji="1"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508" y="3013852"/>
            <a:ext cx="58293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4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4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4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4400" dirty="0" smtClean="0"/>
              <a:t>。</a:t>
            </a:r>
            <a:endParaRPr lang="ja-JP" altLang="en-US" sz="44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5676" y="5864776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13611" y="3294132"/>
            <a:ext cx="1862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7592639" y="2097128"/>
            <a:ext cx="1000125" cy="60007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LB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13398" y="204322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40531" y="4001344"/>
            <a:ext cx="129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3" y="4844333"/>
            <a:ext cx="1514475" cy="137438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786604" y="4844333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3861" y="5552219"/>
            <a:ext cx="536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148448" y="3294132"/>
            <a:ext cx="3936990" cy="34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矢印コネクタ 21"/>
          <p:cNvCxnSpPr/>
          <p:nvPr/>
        </p:nvCxnSpPr>
        <p:spPr>
          <a:xfrm flipV="1">
            <a:off x="9334500" y="4752975"/>
            <a:ext cx="838200" cy="1322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</p:cNvCxnSpPr>
          <p:nvPr/>
        </p:nvCxnSpPr>
        <p:spPr>
          <a:xfrm flipH="1">
            <a:off x="10601325" y="4002018"/>
            <a:ext cx="643538" cy="550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475717" y="3912954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772525" y="2751108"/>
            <a:ext cx="791391" cy="763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42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あんずもじ2020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</cp:revision>
  <dcterms:created xsi:type="dcterms:W3CDTF">2022-10-17T01:03:21Z</dcterms:created>
  <dcterms:modified xsi:type="dcterms:W3CDTF">2022-10-31T02:03:49Z</dcterms:modified>
</cp:coreProperties>
</file>