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59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55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8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8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24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12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8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7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1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6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C1E5-8896-424F-9D46-DCBC5AABCED5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b="1" dirty="0"/>
              <a:t>stop here</a:t>
            </a:r>
            <a:endParaRPr kumimoji="1"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みずきチーム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1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23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9069" y="2642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/>
              <a:t>ステージ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1036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141176"/>
            <a:ext cx="12192000" cy="2716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4343400"/>
            <a:ext cx="12192000" cy="3077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6409592"/>
            <a:ext cx="12192000" cy="29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14400" y="4141176"/>
            <a:ext cx="395654" cy="27168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スタート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88172" y="3615502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96915" y="3130062"/>
            <a:ext cx="1011116" cy="485440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10m</a:t>
            </a:r>
            <a:endParaRPr kumimoji="1" lang="ja-JP" altLang="en-US" sz="240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3780692" y="3615502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389435" y="3130062"/>
            <a:ext cx="1011116" cy="485440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2</a:t>
            </a:r>
            <a:r>
              <a:rPr kumimoji="1" lang="en-US" altLang="ja-JP" sz="2400" b="1" dirty="0" smtClean="0"/>
              <a:t>0m</a:t>
            </a:r>
            <a:endParaRPr kumimoji="1" lang="ja-JP" altLang="en-US" sz="24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473211" y="3612546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81954" y="3130062"/>
            <a:ext cx="1011116" cy="482484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30m</a:t>
            </a:r>
            <a:endParaRPr kumimoji="1" lang="ja-JP" altLang="en-US" sz="24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36495" y="1371601"/>
            <a:ext cx="26354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標識みたいなもの</a:t>
            </a:r>
            <a:endParaRPr kumimoji="1"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下矢印 19"/>
          <p:cNvSpPr/>
          <p:nvPr/>
        </p:nvSpPr>
        <p:spPr>
          <a:xfrm>
            <a:off x="3598252" y="2014598"/>
            <a:ext cx="553915" cy="940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 rot="2060599">
            <a:off x="2278209" y="2015269"/>
            <a:ext cx="553915" cy="940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9483314">
            <a:off x="4961580" y="2014599"/>
            <a:ext cx="553915" cy="940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52691" y="1941025"/>
            <a:ext cx="264450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道路みたいなもの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下矢印 23"/>
          <p:cNvSpPr/>
          <p:nvPr/>
        </p:nvSpPr>
        <p:spPr>
          <a:xfrm rot="268050">
            <a:off x="8674286" y="2392530"/>
            <a:ext cx="553915" cy="1751317"/>
          </a:xfrm>
          <a:prstGeom prst="downArrow">
            <a:avLst>
              <a:gd name="adj1" fmla="val 50000"/>
              <a:gd name="adj2" fmla="val 110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12227" y="419845"/>
            <a:ext cx="1402372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空</a:t>
            </a:r>
            <a:endParaRPr kumimoji="1" lang="ja-JP" altLang="en-US" sz="32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546" y="65901"/>
            <a:ext cx="63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奥</a:t>
            </a:r>
            <a:endParaRPr kumimoji="1" lang="ja-JP" altLang="en-US" sz="3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997193" y="3547599"/>
            <a:ext cx="117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手前</a:t>
            </a:r>
            <a:endParaRPr kumimoji="1" lang="ja-JP" altLang="en-US" sz="3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5106" y="1185698"/>
            <a:ext cx="199392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ビル街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（市街地）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モデル</a:t>
            </a:r>
            <a:endParaRPr kumimoji="1" lang="en-US" altLang="ja-JP" sz="2800" dirty="0" smtClean="0"/>
          </a:p>
          <a:p>
            <a:r>
              <a:rPr lang="ja-JP" altLang="en-US" sz="2800" dirty="0"/>
              <a:t>５</a:t>
            </a:r>
            <a:r>
              <a:rPr lang="ja-JP" altLang="en-US" sz="2800" dirty="0" smtClean="0"/>
              <a:t>～</a:t>
            </a:r>
            <a:r>
              <a:rPr lang="ja-JP" altLang="en-US" sz="2800" dirty="0" smtClean="0"/>
              <a:t>６個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79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15463" y="206647"/>
            <a:ext cx="3464168" cy="14155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4061" y="549434"/>
            <a:ext cx="1402372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空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32185" y="729762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に関して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387454" y="2145323"/>
            <a:ext cx="11544300" cy="458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4" y="2505808"/>
            <a:ext cx="2315585" cy="12156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0" y="4777154"/>
            <a:ext cx="2315585" cy="121568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08" y="3302977"/>
            <a:ext cx="2315585" cy="121568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431" y="4059115"/>
            <a:ext cx="2315585" cy="121568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69" y="2415248"/>
            <a:ext cx="2315585" cy="12156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39" y="4169313"/>
            <a:ext cx="2315585" cy="121568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50" y="5384995"/>
            <a:ext cx="2315585" cy="121568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762" y="3023089"/>
            <a:ext cx="2315585" cy="121568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197" y="5095141"/>
            <a:ext cx="2315585" cy="1215682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376245" y="1979231"/>
            <a:ext cx="3103685" cy="555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テクスチャアニメーション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33663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141176"/>
            <a:ext cx="12192000" cy="2716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4343400"/>
            <a:ext cx="12192000" cy="3077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6409592"/>
            <a:ext cx="12192000" cy="29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0800000">
            <a:off x="8730759" y="3044048"/>
            <a:ext cx="949573" cy="99601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endParaRPr kumimoji="1" lang="ja-JP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42802" y="1316594"/>
            <a:ext cx="365869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三角コーンみたいな印か</a:t>
            </a:r>
            <a:endParaRPr kumimoji="1"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止まれの標識みたいの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下矢印 9"/>
          <p:cNvSpPr/>
          <p:nvPr/>
        </p:nvSpPr>
        <p:spPr>
          <a:xfrm rot="1961452">
            <a:off x="9640765" y="2074567"/>
            <a:ext cx="553915" cy="1037256"/>
          </a:xfrm>
          <a:prstGeom prst="downArrow">
            <a:avLst>
              <a:gd name="adj1" fmla="val 50000"/>
              <a:gd name="adj2" fmla="val 110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612063" y="4108754"/>
            <a:ext cx="1186963" cy="2749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solidFill>
                  <a:srgbClr val="FFFF00"/>
                </a:solidFill>
              </a:rPr>
              <a:t>止</a:t>
            </a:r>
            <a:endParaRPr kumimoji="1" lang="en-US" altLang="ja-JP" sz="4800" b="1" dirty="0" smtClean="0">
              <a:solidFill>
                <a:srgbClr val="FFFF00"/>
              </a:solidFill>
            </a:endParaRPr>
          </a:p>
          <a:p>
            <a:pPr algn="ctr"/>
            <a:r>
              <a:rPr kumimoji="1" lang="ja-JP" altLang="en-US" sz="4800" b="1" dirty="0" smtClean="0">
                <a:solidFill>
                  <a:srgbClr val="FFFF00"/>
                </a:solidFill>
              </a:rPr>
              <a:t>ま</a:t>
            </a:r>
            <a:endParaRPr kumimoji="1" lang="en-US" altLang="ja-JP" sz="4800" b="1" dirty="0" smtClean="0">
              <a:solidFill>
                <a:srgbClr val="FFFF00"/>
              </a:solidFill>
            </a:endParaRPr>
          </a:p>
          <a:p>
            <a:pPr algn="ctr"/>
            <a:r>
              <a:rPr kumimoji="1" lang="ja-JP" altLang="en-US" sz="4800" b="1" dirty="0" smtClean="0">
                <a:solidFill>
                  <a:srgbClr val="FFFF00"/>
                </a:solidFill>
              </a:rPr>
              <a:t>れ</a:t>
            </a:r>
            <a:endParaRPr kumimoji="1" lang="ja-JP" altLang="en-US" sz="4800" b="1" dirty="0">
              <a:solidFill>
                <a:srgbClr val="FFFF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84077" y="3151777"/>
            <a:ext cx="1478416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止まれのゾーン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下矢印 12"/>
          <p:cNvSpPr/>
          <p:nvPr/>
        </p:nvSpPr>
        <p:spPr>
          <a:xfrm rot="18083218">
            <a:off x="7746677" y="3570328"/>
            <a:ext cx="553915" cy="1318733"/>
          </a:xfrm>
          <a:prstGeom prst="downArrow">
            <a:avLst>
              <a:gd name="adj1" fmla="val 50000"/>
              <a:gd name="adj2" fmla="val 110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8208" y="383458"/>
            <a:ext cx="438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/>
              <a:t>止まるところ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234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141176"/>
            <a:ext cx="7816362" cy="2716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4343400"/>
            <a:ext cx="7816362" cy="3077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6409592"/>
            <a:ext cx="7816362" cy="29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816362" y="4141176"/>
            <a:ext cx="4375638" cy="2716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500" b="1" dirty="0" smtClean="0"/>
              <a:t>OUT</a:t>
            </a:r>
            <a:endParaRPr kumimoji="1" lang="ja-JP" altLang="en-US" sz="115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8208" y="383458"/>
            <a:ext cx="1047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/>
              <a:t>端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940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97878" y="180270"/>
            <a:ext cx="4106007" cy="14155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002324" y="558338"/>
            <a:ext cx="1494692" cy="6594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smtClean="0"/>
              <a:t>OUT</a:t>
            </a:r>
            <a:endParaRPr kumimoji="1" lang="ja-JP" altLang="en-US" sz="4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4409" y="760508"/>
            <a:ext cx="18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ゾーンについて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6555" y="1973899"/>
            <a:ext cx="871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/>
              <a:t>案</a:t>
            </a:r>
            <a:endParaRPr kumimoji="1" lang="ja-JP" altLang="en-US" sz="44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7878" y="2829020"/>
            <a:ext cx="989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・落として何ｍってところを</a:t>
            </a:r>
            <a:r>
              <a:rPr lang="ja-JP" altLang="en-US" sz="3200" b="1" dirty="0" smtClean="0"/>
              <a:t>失格にする</a:t>
            </a:r>
            <a:endParaRPr kumimoji="1" lang="ja-JP" altLang="en-US" sz="32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7878" y="4354596"/>
            <a:ext cx="989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・壁か何かのモデルを作って止める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817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78</Words>
  <Application>Microsoft Office PowerPoint</Application>
  <PresentationFormat>ワイド画面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stop here</vt:lpstr>
      <vt:lpstr>要素</vt:lpstr>
      <vt:lpstr>ステージ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here</dc:title>
  <dc:creator>jb2020015@stu.yoshida-g.ac.jp</dc:creator>
  <cp:lastModifiedBy>jb2020015@stu.yoshida-g.ac.jp</cp:lastModifiedBy>
  <cp:revision>12</cp:revision>
  <dcterms:created xsi:type="dcterms:W3CDTF">2022-12-06T04:29:14Z</dcterms:created>
  <dcterms:modified xsi:type="dcterms:W3CDTF">2022-12-09T02:21:13Z</dcterms:modified>
</cp:coreProperties>
</file>