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4" r:id="rId6"/>
    <p:sldId id="258" r:id="rId7"/>
    <p:sldId id="266" r:id="rId8"/>
    <p:sldId id="275" r:id="rId9"/>
    <p:sldId id="276" r:id="rId10"/>
    <p:sldId id="277" r:id="rId11"/>
    <p:sldId id="267" r:id="rId12"/>
    <p:sldId id="262" r:id="rId13"/>
    <p:sldId id="279" r:id="rId14"/>
    <p:sldId id="280" r:id="rId15"/>
    <p:sldId id="278" r:id="rId16"/>
    <p:sldId id="281" r:id="rId17"/>
    <p:sldId id="282" r:id="rId18"/>
    <p:sldId id="268" r:id="rId19"/>
    <p:sldId id="273" r:id="rId20"/>
    <p:sldId id="274" r:id="rId21"/>
    <p:sldId id="269" r:id="rId22"/>
    <p:sldId id="272" r:id="rId23"/>
    <p:sldId id="270" r:id="rId24"/>
    <p:sldId id="271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</a:t>
            </a:r>
            <a:r>
              <a:rPr kumimoji="1" lang="ja-JP" altLang="en-US" dirty="0" smtClean="0"/>
              <a:t>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9426944" y="934629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5568" y="1343444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298014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585720" y="3441094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04184" y="4151065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円内に爆弾をランダムで落とす</a:t>
            </a:r>
            <a:endParaRPr lang="en-US" altLang="ja-JP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/>
              <a:t>選択画面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19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3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</a:t>
            </a:r>
            <a:r>
              <a:rPr lang="ja-JP" altLang="en-US" dirty="0" smtClean="0"/>
              <a:t>でぶつかって場外に落とし合うゲーム</a:t>
            </a:r>
            <a:r>
              <a:rPr lang="ja-JP" altLang="en-US" dirty="0" smtClean="0"/>
              <a:t>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372</Words>
  <Application>Microsoft Office PowerPoint</Application>
  <PresentationFormat>ワイド画面</PresentationFormat>
  <Paragraphs>132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6</cp:revision>
  <dcterms:created xsi:type="dcterms:W3CDTF">2022-10-18T01:54:18Z</dcterms:created>
  <dcterms:modified xsi:type="dcterms:W3CDTF">2022-10-18T02:45:33Z</dcterms:modified>
</cp:coreProperties>
</file>