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76" r:id="rId17"/>
    <p:sldId id="281" r:id="rId18"/>
    <p:sldId id="285" r:id="rId19"/>
    <p:sldId id="279" r:id="rId20"/>
    <p:sldId id="284" r:id="rId21"/>
    <p:sldId id="280" r:id="rId22"/>
    <p:sldId id="270" r:id="rId23"/>
    <p:sldId id="268" r:id="rId24"/>
    <p:sldId id="269" r:id="rId25"/>
    <p:sldId id="272" r:id="rId26"/>
    <p:sldId id="273" r:id="rId27"/>
    <p:sldId id="283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574323" y="3334535"/>
            <a:ext cx="1635370" cy="11605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531</Words>
  <Application>Microsoft Office PowerPoint</Application>
  <PresentationFormat>ワイド画面</PresentationFormat>
  <Paragraphs>179</Paragraphs>
  <Slides>27</Slides>
  <Notes>2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42</cp:revision>
  <dcterms:created xsi:type="dcterms:W3CDTF">2022-10-05T01:57:57Z</dcterms:created>
  <dcterms:modified xsi:type="dcterms:W3CDTF">2022-10-07T00:56:58Z</dcterms:modified>
</cp:coreProperties>
</file>