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7451099" y="3507043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905931" y="3507044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8370" y="1682434"/>
            <a:ext cx="5829300" cy="4648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164183" y="1961613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06946" y="2074940"/>
            <a:ext cx="1509554" cy="410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戦うところ</a:t>
            </a:r>
            <a:endParaRPr kumimoji="1" lang="ja-JP" altLang="en-US" sz="20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7618801" y="1401611"/>
            <a:ext cx="2193319" cy="1191849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19554" y="1809162"/>
            <a:ext cx="1708304" cy="37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869334" y="507098"/>
            <a:ext cx="36471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/>
              <a:t>タイマー</a:t>
            </a:r>
            <a:r>
              <a:rPr lang="ja-JP" altLang="en-US" b="1" dirty="0" smtClean="0"/>
              <a:t>が１０以下になった場合</a:t>
            </a:r>
            <a:endParaRPr lang="ja-JP" altLang="en-US" b="1" dirty="0"/>
          </a:p>
        </p:txBody>
      </p:sp>
      <p:sp>
        <p:nvSpPr>
          <p:cNvPr id="30" name="楕円 29"/>
          <p:cNvSpPr/>
          <p:nvPr/>
        </p:nvSpPr>
        <p:spPr>
          <a:xfrm>
            <a:off x="5164181" y="5052471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56552" y="3707941"/>
            <a:ext cx="227271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爆弾</a:t>
            </a:r>
            <a:r>
              <a:rPr lang="ja-JP" altLang="en-US" dirty="0" smtClean="0"/>
              <a:t>が落ちる地点に</a:t>
            </a:r>
            <a:endParaRPr lang="en-US" altLang="ja-JP" dirty="0" smtClean="0"/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6" idx="0"/>
            <a:endCxn id="5" idx="4"/>
          </p:cNvCxnSpPr>
          <p:nvPr/>
        </p:nvCxnSpPr>
        <p:spPr>
          <a:xfrm flipV="1">
            <a:off x="5692911" y="3009742"/>
            <a:ext cx="2" cy="698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6" idx="1"/>
            <a:endCxn id="29" idx="6"/>
          </p:cNvCxnSpPr>
          <p:nvPr/>
        </p:nvCxnSpPr>
        <p:spPr>
          <a:xfrm flipH="1">
            <a:off x="3963390" y="4031107"/>
            <a:ext cx="593162" cy="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6" idx="2"/>
            <a:endCxn id="30" idx="0"/>
          </p:cNvCxnSpPr>
          <p:nvPr/>
        </p:nvCxnSpPr>
        <p:spPr>
          <a:xfrm>
            <a:off x="5692911" y="4354272"/>
            <a:ext cx="0" cy="698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6829270" y="4031107"/>
            <a:ext cx="621829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373</Words>
  <Application>Microsoft Office PowerPoint</Application>
  <PresentationFormat>ワイド画面</PresentationFormat>
  <Paragraphs>131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15</cp:revision>
  <dcterms:created xsi:type="dcterms:W3CDTF">2022-10-18T01:54:18Z</dcterms:created>
  <dcterms:modified xsi:type="dcterms:W3CDTF">2022-10-19T00:47:38Z</dcterms:modified>
</cp:coreProperties>
</file>