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2" r:id="rId4"/>
    <p:sldId id="263" r:id="rId5"/>
    <p:sldId id="264" r:id="rId6"/>
    <p:sldId id="257" r:id="rId7"/>
    <p:sldId id="258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1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6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7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2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44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ステージ構成案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辺形 12"/>
          <p:cNvSpPr/>
          <p:nvPr/>
        </p:nvSpPr>
        <p:spPr>
          <a:xfrm>
            <a:off x="0" y="3657600"/>
            <a:ext cx="12192000" cy="320040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89184" y="6251331"/>
            <a:ext cx="9267092" cy="4747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389184" y="5790871"/>
            <a:ext cx="9267092" cy="920918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44213" y="5743498"/>
            <a:ext cx="4083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 rot="5230286">
            <a:off x="108705" y="3490301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230286">
            <a:off x="1074992" y="3490300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3303" y="2525208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8922" y="2825146"/>
            <a:ext cx="2397370" cy="117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星 7 17"/>
          <p:cNvSpPr/>
          <p:nvPr/>
        </p:nvSpPr>
        <p:spPr>
          <a:xfrm>
            <a:off x="9717996" y="3675566"/>
            <a:ext cx="2365131" cy="1479013"/>
          </a:xfrm>
          <a:prstGeom prst="star7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0102658" y="4010197"/>
            <a:ext cx="448407" cy="4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0005511" y="4343203"/>
            <a:ext cx="448407" cy="404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143107" y="4099070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岩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7276664" y="3002319"/>
            <a:ext cx="3527180" cy="934384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892124" y="3389258"/>
            <a:ext cx="448407" cy="4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189597" y="3400137"/>
            <a:ext cx="448407" cy="404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8930218" y="3371009"/>
            <a:ext cx="448407" cy="4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8526636" y="3407114"/>
            <a:ext cx="448407" cy="40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8090" y="615462"/>
            <a:ext cx="334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762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59524" y="3842237"/>
            <a:ext cx="8519745" cy="2892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砂浜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3472963" y="4185138"/>
            <a:ext cx="5108330" cy="22068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/>
        </p:nvSpPr>
        <p:spPr>
          <a:xfrm>
            <a:off x="1459524" y="1203752"/>
            <a:ext cx="9135208" cy="287179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</a:t>
            </a:r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99138" y="4501662"/>
            <a:ext cx="720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砂浜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5238" y="4818185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42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44162" y="764931"/>
            <a:ext cx="9291552" cy="609026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0114" y="10214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塔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367455" y="2373924"/>
            <a:ext cx="5108330" cy="3288322"/>
          </a:xfrm>
          <a:prstGeom prst="ellipse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31373" y="3461895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39786" y="764931"/>
            <a:ext cx="1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雲海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499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823" y="28533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塔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8408" y="158263"/>
            <a:ext cx="11623430" cy="6523892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156312" y="528758"/>
            <a:ext cx="1635370" cy="10858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367454" y="1888194"/>
            <a:ext cx="5108330" cy="3288322"/>
          </a:xfrm>
          <a:prstGeom prst="ellipse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31372" y="2976165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202" y="342901"/>
            <a:ext cx="1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雲海</a:t>
            </a:r>
            <a:endParaRPr kumimoji="1" lang="ja-JP" altLang="en-US" sz="3200" b="1" dirty="0"/>
          </a:p>
        </p:txBody>
      </p:sp>
      <p:sp>
        <p:nvSpPr>
          <p:cNvPr id="12" name="左矢印 11"/>
          <p:cNvSpPr/>
          <p:nvPr/>
        </p:nvSpPr>
        <p:spPr>
          <a:xfrm rot="5400000">
            <a:off x="5161082" y="5823777"/>
            <a:ext cx="1591408" cy="8440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999658" y="384751"/>
            <a:ext cx="1635370" cy="10858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139101" y="-42772"/>
            <a:ext cx="1635370" cy="425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36243" y="713424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55624" y="-34649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16181" y="528758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66062" y="22420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別塔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8" idx="0"/>
            <a:endCxn id="13" idx="4"/>
          </p:cNvCxnSpPr>
          <p:nvPr/>
        </p:nvCxnSpPr>
        <p:spPr>
          <a:xfrm flipH="1" flipV="1">
            <a:off x="9817343" y="1470600"/>
            <a:ext cx="571885" cy="77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14" idx="4"/>
          </p:cNvCxnSpPr>
          <p:nvPr/>
        </p:nvCxnSpPr>
        <p:spPr>
          <a:xfrm flipH="1" flipV="1">
            <a:off x="5956786" y="382555"/>
            <a:ext cx="4146499" cy="204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6"/>
          </p:cNvCxnSpPr>
          <p:nvPr/>
        </p:nvCxnSpPr>
        <p:spPr>
          <a:xfrm flipH="1" flipV="1">
            <a:off x="3791682" y="1071683"/>
            <a:ext cx="6311603" cy="139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69367" y="1965502"/>
            <a:ext cx="2111244" cy="12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22483" y="2307914"/>
            <a:ext cx="157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がれきの門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3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41980" y="125901"/>
            <a:ext cx="10806665" cy="6670553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705956" y="2681654"/>
            <a:ext cx="4501661" cy="4114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1497623" y="495178"/>
            <a:ext cx="1729154" cy="2376855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25000">
                <a:schemeClr val="bg1">
                  <a:lumMod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705955" y="2675793"/>
            <a:ext cx="4501661" cy="1359876"/>
          </a:xfrm>
          <a:prstGeom prst="ellipse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372" y="2976165"/>
            <a:ext cx="225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1497623" y="458447"/>
            <a:ext cx="1729154" cy="901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61038" y="495178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4831372" y="36731"/>
            <a:ext cx="1729154" cy="2376855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25000">
                <a:schemeClr val="bg1">
                  <a:lumMod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831372" y="0"/>
            <a:ext cx="1729154" cy="901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94787" y="3673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8565904" y="597065"/>
            <a:ext cx="1729154" cy="2376855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25000">
                <a:schemeClr val="bg1">
                  <a:lumMod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8565904" y="560334"/>
            <a:ext cx="1729154" cy="901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29319" y="597065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がれき</a:t>
            </a:r>
            <a:endParaRPr kumimoji="1" lang="ja-JP" altLang="en-US" dirty="0"/>
          </a:p>
        </p:txBody>
      </p:sp>
      <p:sp>
        <p:nvSpPr>
          <p:cNvPr id="24" name="台形 23"/>
          <p:cNvSpPr/>
          <p:nvPr/>
        </p:nvSpPr>
        <p:spPr>
          <a:xfrm>
            <a:off x="940722" y="4995143"/>
            <a:ext cx="321574" cy="956848"/>
          </a:xfrm>
          <a:prstGeom prst="trapezoid">
            <a:avLst>
              <a:gd name="adj" fmla="val 4279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1674088" y="3739135"/>
            <a:ext cx="686494" cy="1999837"/>
          </a:xfrm>
          <a:prstGeom prst="trapezoid">
            <a:avLst>
              <a:gd name="adj" fmla="val 4279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2854934">
            <a:off x="1167294" y="3437492"/>
            <a:ext cx="852854" cy="17038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 rot="19268922">
            <a:off x="808274" y="3934432"/>
            <a:ext cx="157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がれきの門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オブジェクト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フローチャート: 磁気ディスク 27"/>
          <p:cNvSpPr/>
          <p:nvPr/>
        </p:nvSpPr>
        <p:spPr>
          <a:xfrm>
            <a:off x="9067065" y="4774223"/>
            <a:ext cx="1729154" cy="1638301"/>
          </a:xfrm>
          <a:prstGeom prst="flowChartMagneticDisk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>
                  <a:lumMod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706708" y="4995143"/>
            <a:ext cx="58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崩れた塔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96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/>
          <p:cNvSpPr/>
          <p:nvPr/>
        </p:nvSpPr>
        <p:spPr>
          <a:xfrm>
            <a:off x="3811465" y="1940826"/>
            <a:ext cx="4378570" cy="484456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>
            <a:off x="4962159" y="1948191"/>
            <a:ext cx="2077182" cy="235011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崖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446586" y="1046286"/>
            <a:ext cx="5108330" cy="2804745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75335" y="1940826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50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辺形 5"/>
          <p:cNvSpPr/>
          <p:nvPr/>
        </p:nvSpPr>
        <p:spPr>
          <a:xfrm>
            <a:off x="1345224" y="1230923"/>
            <a:ext cx="9135208" cy="543364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島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3472963" y="1943100"/>
            <a:ext cx="5108330" cy="4448907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01712" y="3798278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1621" y="4554415"/>
            <a:ext cx="958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海</a:t>
            </a:r>
            <a:endParaRPr kumimoji="1" lang="ja-JP" alt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13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823" y="28533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島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5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辺形 5"/>
          <p:cNvSpPr/>
          <p:nvPr/>
        </p:nvSpPr>
        <p:spPr>
          <a:xfrm>
            <a:off x="316523" y="1230923"/>
            <a:ext cx="11720146" cy="543364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8796" y="31092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島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 rot="5230286">
            <a:off x="1330836" y="2320924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230286">
            <a:off x="2297123" y="2320923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72963" y="1943100"/>
            <a:ext cx="5108330" cy="4448907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01712" y="3798278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1621" y="4554415"/>
            <a:ext cx="958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海</a:t>
            </a:r>
            <a:endParaRPr kumimoji="1" lang="ja-JP" alt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65434" y="1355831"/>
            <a:ext cx="2048608" cy="202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691053" y="1655769"/>
            <a:ext cx="2397370" cy="117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星 7 19"/>
          <p:cNvSpPr/>
          <p:nvPr/>
        </p:nvSpPr>
        <p:spPr>
          <a:xfrm>
            <a:off x="8970650" y="3334928"/>
            <a:ext cx="2365131" cy="1479013"/>
          </a:xfrm>
          <a:prstGeom prst="star7">
            <a:avLst/>
          </a:prstGeom>
          <a:solidFill>
            <a:schemeClr val="bg2">
              <a:lumMod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84950" y="3948143"/>
            <a:ext cx="22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岩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楕円 21"/>
          <p:cNvSpPr/>
          <p:nvPr/>
        </p:nvSpPr>
        <p:spPr>
          <a:xfrm>
            <a:off x="7783990" y="1223946"/>
            <a:ext cx="3527180" cy="788377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8399450" y="1464879"/>
            <a:ext cx="448407" cy="4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696923" y="1475758"/>
            <a:ext cx="448407" cy="404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9437544" y="1446630"/>
            <a:ext cx="448407" cy="4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9033962" y="1482735"/>
            <a:ext cx="448407" cy="4048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9355312" y="3669559"/>
            <a:ext cx="448407" cy="4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9258165" y="4002565"/>
            <a:ext cx="448407" cy="404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44</Words>
  <Application>Microsoft Office PowerPoint</Application>
  <PresentationFormat>ワイド画面</PresentationFormat>
  <Paragraphs>37</Paragraphs>
  <Slides>11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Theme</vt:lpstr>
      <vt:lpstr>ステージ構成案</vt:lpstr>
      <vt:lpstr>塔</vt:lpstr>
      <vt:lpstr>塔</vt:lpstr>
      <vt:lpstr>PowerPoint プレゼンテーション</vt:lpstr>
      <vt:lpstr>PowerPoint プレゼンテーション</vt:lpstr>
      <vt:lpstr>崖</vt:lpstr>
      <vt:lpstr>島</vt:lpstr>
      <vt:lpstr>島</vt:lpstr>
      <vt:lpstr>島</vt:lpstr>
      <vt:lpstr>PowerPoint プレゼンテーション</vt:lpstr>
      <vt:lpstr>砂浜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塔</dc:title>
  <dc:creator>jb2020015@stu.yoshida-g.ac.jp</dc:creator>
  <cp:lastModifiedBy>jb2020015@stu.yoshida-g.ac.jp</cp:lastModifiedBy>
  <cp:revision>9</cp:revision>
  <dcterms:created xsi:type="dcterms:W3CDTF">2022-10-20T03:08:36Z</dcterms:created>
  <dcterms:modified xsi:type="dcterms:W3CDTF">2022-10-20T05:20:10Z</dcterms:modified>
</cp:coreProperties>
</file>