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C9D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n w="28575">
                  <a:solidFill>
                    <a:schemeClr val="tx1"/>
                  </a:solidFill>
                </a:ln>
                <a:gradFill flip="none" rotWithShape="1">
                  <a:gsLst>
                    <a:gs pos="49000">
                      <a:srgbClr val="FFFF00"/>
                    </a:gs>
                    <a:gs pos="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DA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ファイティングゴーカート</a:t>
            </a:r>
            <a:endParaRPr lang="ja-JP" altLang="en-US" sz="6000" dirty="0">
              <a:ln w="28575">
                <a:solidFill>
                  <a:schemeClr val="tx1"/>
                </a:solidFill>
              </a:ln>
              <a:gradFill flip="none" rotWithShape="1">
                <a:gsLst>
                  <a:gs pos="49000">
                    <a:srgbClr val="FFFF00"/>
                  </a:gs>
                  <a:gs pos="0">
                    <a:srgbClr val="FFFF00">
                      <a:tint val="44500"/>
                      <a:satMod val="160000"/>
                    </a:srgbClr>
                  </a:gs>
                  <a:gs pos="100000">
                    <a:srgbClr val="FFFFDA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57150" ty="3810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46961" y="0"/>
            <a:ext cx="3768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>
                <a:ln w="0"/>
                <a:gradFill flip="none" rotWithShape="1">
                  <a:gsLst>
                    <a:gs pos="25000">
                      <a:schemeClr val="accent4">
                        <a:lumMod val="20000"/>
                        <a:lumOff val="80000"/>
                      </a:schemeClr>
                    </a:gs>
                    <a:gs pos="50000">
                      <a:schemeClr val="accent4"/>
                    </a:gs>
                    <a:gs pos="84000">
                      <a:schemeClr val="accent4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レゲエ One" panose="00000800000000000000" pitchFamily="2" charset="-128"/>
                <a:ea typeface="レゲエ One" panose="00000800000000000000" pitchFamily="2" charset="-128"/>
              </a:rPr>
              <a:t>結果発表</a:t>
            </a:r>
            <a:endParaRPr kumimoji="1" lang="ja-JP" altLang="en-US" dirty="0">
              <a:ln w="0"/>
              <a:gradFill flip="none" rotWithShape="1">
                <a:gsLst>
                  <a:gs pos="25000">
                    <a:schemeClr val="accent4">
                      <a:lumMod val="20000"/>
                      <a:lumOff val="80000"/>
                    </a:schemeClr>
                  </a:gs>
                  <a:gs pos="50000">
                    <a:schemeClr val="accent4"/>
                  </a:gs>
                  <a:gs pos="84000">
                    <a:schemeClr val="accent4">
                      <a:tint val="23500"/>
                      <a:satMod val="160000"/>
                    </a:schemeClr>
                  </a:gs>
                </a:gsLst>
                <a:lin ang="5400000" scaled="0"/>
                <a:tileRect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レゲエ One" panose="00000800000000000000" pitchFamily="2" charset="-128"/>
              <a:ea typeface="レゲエ One" panose="000008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5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チェックポイントフォント</vt:lpstr>
      <vt:lpstr>レゲエ One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12</cp:revision>
  <dcterms:created xsi:type="dcterms:W3CDTF">2022-10-17T07:30:10Z</dcterms:created>
  <dcterms:modified xsi:type="dcterms:W3CDTF">2022-11-18T04:10:38Z</dcterms:modified>
</cp:coreProperties>
</file>