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010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2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95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01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19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92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637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49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61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27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E5D95-22A4-4501-B904-E60E370D30E0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5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ミニゲーム大全（仮）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チーム４</a:t>
            </a:r>
            <a:endParaRPr lang="en-US" altLang="ja-JP" dirty="0"/>
          </a:p>
          <a:p>
            <a:r>
              <a:rPr lang="ja-JP" altLang="en-US" dirty="0" smtClean="0"/>
              <a:t>加藤チーム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374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324586"/>
            <a:ext cx="9144000" cy="2387600"/>
          </a:xfrm>
        </p:spPr>
        <p:txBody>
          <a:bodyPr/>
          <a:lstStyle/>
          <a:p>
            <a:r>
              <a:rPr lang="ja-JP" altLang="en-US" dirty="0"/>
              <a:t>フローチャート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888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処理 4"/>
          <p:cNvSpPr/>
          <p:nvPr/>
        </p:nvSpPr>
        <p:spPr>
          <a:xfrm>
            <a:off x="2209641" y="2825061"/>
            <a:ext cx="1874982" cy="551872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処理 5"/>
          <p:cNvSpPr/>
          <p:nvPr/>
        </p:nvSpPr>
        <p:spPr>
          <a:xfrm>
            <a:off x="5019959" y="910926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処理 6"/>
          <p:cNvSpPr/>
          <p:nvPr/>
        </p:nvSpPr>
        <p:spPr>
          <a:xfrm>
            <a:off x="2215515" y="4027991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処理 7"/>
          <p:cNvSpPr/>
          <p:nvPr/>
        </p:nvSpPr>
        <p:spPr>
          <a:xfrm>
            <a:off x="2215514" y="5235623"/>
            <a:ext cx="1874984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判断 8"/>
          <p:cNvSpPr/>
          <p:nvPr/>
        </p:nvSpPr>
        <p:spPr>
          <a:xfrm>
            <a:off x="2166293" y="6080530"/>
            <a:ext cx="1961678" cy="600634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カギ線コネクタ 9"/>
          <p:cNvCxnSpPr>
            <a:stCxn id="9" idx="1"/>
            <a:endCxn id="24" idx="1"/>
          </p:cNvCxnSpPr>
          <p:nvPr/>
        </p:nvCxnSpPr>
        <p:spPr>
          <a:xfrm rot="10800000" flipH="1">
            <a:off x="2166293" y="4305023"/>
            <a:ext cx="26136" cy="2075825"/>
          </a:xfrm>
          <a:prstGeom prst="bentConnector3">
            <a:avLst>
              <a:gd name="adj1" fmla="val -8746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代替処理 11"/>
          <p:cNvSpPr/>
          <p:nvPr/>
        </p:nvSpPr>
        <p:spPr>
          <a:xfrm>
            <a:off x="4934520" y="116603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カギ線コネクタ 13"/>
          <p:cNvCxnSpPr>
            <a:stCxn id="9" idx="1"/>
            <a:endCxn id="6" idx="1"/>
          </p:cNvCxnSpPr>
          <p:nvPr/>
        </p:nvCxnSpPr>
        <p:spPr>
          <a:xfrm rot="10800000" flipH="1">
            <a:off x="2166293" y="1198409"/>
            <a:ext cx="2853666" cy="5182439"/>
          </a:xfrm>
          <a:prstGeom prst="bentConnector3">
            <a:avLst>
              <a:gd name="adj1" fmla="val -801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5" idx="2"/>
            <a:endCxn id="7" idx="0"/>
          </p:cNvCxnSpPr>
          <p:nvPr/>
        </p:nvCxnSpPr>
        <p:spPr>
          <a:xfrm>
            <a:off x="3147132" y="3376933"/>
            <a:ext cx="5875" cy="6510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7" idx="2"/>
            <a:endCxn id="8" idx="0"/>
          </p:cNvCxnSpPr>
          <p:nvPr/>
        </p:nvCxnSpPr>
        <p:spPr>
          <a:xfrm flipH="1">
            <a:off x="3153006" y="4602954"/>
            <a:ext cx="1" cy="6326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8" idx="2"/>
            <a:endCxn id="9" idx="0"/>
          </p:cNvCxnSpPr>
          <p:nvPr/>
        </p:nvCxnSpPr>
        <p:spPr>
          <a:xfrm flipH="1">
            <a:off x="3147132" y="5810586"/>
            <a:ext cx="5874" cy="269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2" idx="2"/>
            <a:endCxn id="6" idx="0"/>
          </p:cNvCxnSpPr>
          <p:nvPr/>
        </p:nvCxnSpPr>
        <p:spPr>
          <a:xfrm>
            <a:off x="5957450" y="753915"/>
            <a:ext cx="1" cy="1570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12081" y="255625"/>
            <a:ext cx="3749963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フローチャート</a:t>
            </a:r>
            <a:endParaRPr kumimoji="1" lang="ja-JP" altLang="en-US" sz="28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255491" y="21820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スタート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255490" y="100518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</a:t>
            </a:r>
            <a:endParaRPr kumimoji="1" lang="en-US" altLang="ja-JP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186553" y="2941794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チュートリアル</a:t>
            </a:r>
            <a:endParaRPr kumimoji="1" lang="en-US" altLang="ja-JP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192429" y="4120356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</a:t>
            </a:r>
            <a:endParaRPr kumimoji="1" lang="en-US" altLang="ja-JP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82481" y="5341903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リザルト</a:t>
            </a:r>
            <a:endParaRPr kumimoji="1" lang="en-US" altLang="ja-JP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622416" y="6174850"/>
            <a:ext cx="122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メニュー</a:t>
            </a:r>
            <a:endParaRPr kumimoji="1" lang="en-US" altLang="ja-JP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80240" y="5180747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ゲーム１へ</a:t>
            </a:r>
            <a:endParaRPr kumimoji="1" lang="en-US" altLang="ja-JP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99861" y="3146314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en-US" altLang="ja-JP" dirty="0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121119" y="2068970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選択画面</a:t>
            </a:r>
            <a:endParaRPr kumimoji="1" lang="en-US" altLang="ja-JP" dirty="0" smtClean="0"/>
          </a:p>
        </p:txBody>
      </p:sp>
      <p:sp>
        <p:nvSpPr>
          <p:cNvPr id="46" name="フローチャート: 判断 45"/>
          <p:cNvSpPr/>
          <p:nvPr/>
        </p:nvSpPr>
        <p:spPr>
          <a:xfrm>
            <a:off x="4515425" y="1794082"/>
            <a:ext cx="2856348" cy="96520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矢印コネクタ 51"/>
          <p:cNvCxnSpPr>
            <a:stCxn id="6" idx="2"/>
            <a:endCxn id="46" idx="0"/>
          </p:cNvCxnSpPr>
          <p:nvPr/>
        </p:nvCxnSpPr>
        <p:spPr>
          <a:xfrm flipH="1">
            <a:off x="5943599" y="1485889"/>
            <a:ext cx="13852" cy="308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>
            <a:stCxn id="46" idx="1"/>
            <a:endCxn id="5" idx="0"/>
          </p:cNvCxnSpPr>
          <p:nvPr/>
        </p:nvCxnSpPr>
        <p:spPr>
          <a:xfrm rot="10800000" flipV="1">
            <a:off x="3147133" y="2276681"/>
            <a:ext cx="1368293" cy="54837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フローチャート: 処理 142"/>
          <p:cNvSpPr/>
          <p:nvPr/>
        </p:nvSpPr>
        <p:spPr>
          <a:xfrm>
            <a:off x="7755308" y="2990140"/>
            <a:ext cx="1874982" cy="551872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フローチャート: 処理 143"/>
          <p:cNvSpPr/>
          <p:nvPr/>
        </p:nvSpPr>
        <p:spPr>
          <a:xfrm>
            <a:off x="7778394" y="4080880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フローチャート: 処理 144"/>
          <p:cNvSpPr/>
          <p:nvPr/>
        </p:nvSpPr>
        <p:spPr>
          <a:xfrm>
            <a:off x="7804529" y="5228908"/>
            <a:ext cx="1874984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フローチャート: 判断 145"/>
          <p:cNvSpPr/>
          <p:nvPr/>
        </p:nvSpPr>
        <p:spPr>
          <a:xfrm>
            <a:off x="7755308" y="6073815"/>
            <a:ext cx="1961678" cy="600634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9" name="直線矢印コネクタ 148"/>
          <p:cNvCxnSpPr>
            <a:stCxn id="143" idx="2"/>
            <a:endCxn id="144" idx="0"/>
          </p:cNvCxnSpPr>
          <p:nvPr/>
        </p:nvCxnSpPr>
        <p:spPr>
          <a:xfrm>
            <a:off x="8692799" y="3542012"/>
            <a:ext cx="23087" cy="5388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149"/>
          <p:cNvCxnSpPr>
            <a:stCxn id="144" idx="2"/>
            <a:endCxn id="145" idx="0"/>
          </p:cNvCxnSpPr>
          <p:nvPr/>
        </p:nvCxnSpPr>
        <p:spPr>
          <a:xfrm>
            <a:off x="8715886" y="4655843"/>
            <a:ext cx="26135" cy="573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矢印コネクタ 150"/>
          <p:cNvCxnSpPr>
            <a:stCxn id="145" idx="2"/>
            <a:endCxn id="146" idx="0"/>
          </p:cNvCxnSpPr>
          <p:nvPr/>
        </p:nvCxnSpPr>
        <p:spPr>
          <a:xfrm flipH="1">
            <a:off x="8736147" y="5803871"/>
            <a:ext cx="5874" cy="269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/>
          <p:cNvSpPr txBox="1"/>
          <p:nvPr/>
        </p:nvSpPr>
        <p:spPr>
          <a:xfrm>
            <a:off x="7732220" y="3106873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チュートリアル</a:t>
            </a:r>
            <a:endParaRPr kumimoji="1" lang="en-US" altLang="ja-JP" dirty="0" smtClean="0"/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7755308" y="4173245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</a:t>
            </a:r>
            <a:endParaRPr kumimoji="1" lang="en-US" altLang="ja-JP" dirty="0" smtClean="0"/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7871496" y="5335188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リザルト</a:t>
            </a:r>
            <a:endParaRPr kumimoji="1" lang="en-US" altLang="ja-JP" dirty="0" smtClean="0"/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8211431" y="6168135"/>
            <a:ext cx="122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メニュー</a:t>
            </a:r>
            <a:endParaRPr kumimoji="1" lang="en-US" altLang="ja-JP" dirty="0" smtClean="0"/>
          </a:p>
        </p:txBody>
      </p:sp>
      <p:cxnSp>
        <p:nvCxnSpPr>
          <p:cNvPr id="158" name="カギ線コネクタ 157"/>
          <p:cNvCxnSpPr>
            <a:stCxn id="46" idx="3"/>
            <a:endCxn id="143" idx="0"/>
          </p:cNvCxnSpPr>
          <p:nvPr/>
        </p:nvCxnSpPr>
        <p:spPr>
          <a:xfrm>
            <a:off x="7371773" y="2276682"/>
            <a:ext cx="1321026" cy="71345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3137999" y="1845999"/>
            <a:ext cx="123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ゲーム１</a:t>
            </a:r>
            <a:endParaRPr kumimoji="1" lang="ja-JP" altLang="en-US" dirty="0"/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7500253" y="1789361"/>
            <a:ext cx="123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ゲーム２</a:t>
            </a:r>
            <a:endParaRPr kumimoji="1" lang="ja-JP" altLang="en-US" dirty="0"/>
          </a:p>
        </p:txBody>
      </p:sp>
      <p:cxnSp>
        <p:nvCxnSpPr>
          <p:cNvPr id="164" name="カギ線コネクタ 163"/>
          <p:cNvCxnSpPr>
            <a:stCxn id="146" idx="3"/>
            <a:endCxn id="154" idx="3"/>
          </p:cNvCxnSpPr>
          <p:nvPr/>
        </p:nvCxnSpPr>
        <p:spPr>
          <a:xfrm flipH="1" flipV="1">
            <a:off x="9648762" y="4357911"/>
            <a:ext cx="68224" cy="2016221"/>
          </a:xfrm>
          <a:prstGeom prst="bentConnector3">
            <a:avLst>
              <a:gd name="adj1" fmla="val -33507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/>
          <p:cNvSpPr txBox="1"/>
          <p:nvPr/>
        </p:nvSpPr>
        <p:spPr>
          <a:xfrm>
            <a:off x="9995700" y="4471403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ゲーム２へ</a:t>
            </a:r>
            <a:endParaRPr kumimoji="1" lang="en-US" altLang="ja-JP" dirty="0" smtClean="0"/>
          </a:p>
        </p:txBody>
      </p:sp>
      <p:cxnSp>
        <p:nvCxnSpPr>
          <p:cNvPr id="169" name="カギ線コネクタ 168"/>
          <p:cNvCxnSpPr>
            <a:stCxn id="146" idx="3"/>
            <a:endCxn id="6" idx="3"/>
          </p:cNvCxnSpPr>
          <p:nvPr/>
        </p:nvCxnSpPr>
        <p:spPr>
          <a:xfrm flipH="1" flipV="1">
            <a:off x="6894942" y="1198408"/>
            <a:ext cx="2822044" cy="5175724"/>
          </a:xfrm>
          <a:prstGeom prst="bentConnector3">
            <a:avLst>
              <a:gd name="adj1" fmla="val -810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テキスト ボックス 171"/>
          <p:cNvSpPr txBox="1"/>
          <p:nvPr/>
        </p:nvSpPr>
        <p:spPr>
          <a:xfrm>
            <a:off x="9847958" y="2144655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en-US" altLang="ja-JP" dirty="0" smtClean="0"/>
          </a:p>
        </p:txBody>
      </p:sp>
      <p:sp>
        <p:nvSpPr>
          <p:cNvPr id="173" name="フローチャート: 代替処理 172"/>
          <p:cNvSpPr/>
          <p:nvPr/>
        </p:nvSpPr>
        <p:spPr>
          <a:xfrm>
            <a:off x="4920669" y="3279652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4" name="直線矢印コネクタ 173"/>
          <p:cNvCxnSpPr>
            <a:stCxn id="46" idx="2"/>
            <a:endCxn id="173" idx="0"/>
          </p:cNvCxnSpPr>
          <p:nvPr/>
        </p:nvCxnSpPr>
        <p:spPr>
          <a:xfrm>
            <a:off x="5943599" y="2759282"/>
            <a:ext cx="0" cy="5203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テキスト ボックス 174"/>
          <p:cNvSpPr txBox="1"/>
          <p:nvPr/>
        </p:nvSpPr>
        <p:spPr>
          <a:xfrm>
            <a:off x="5255490" y="340735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終了</a:t>
            </a:r>
            <a:endParaRPr kumimoji="1" lang="ja-JP" altLang="en-US" dirty="0"/>
          </a:p>
        </p:txBody>
      </p:sp>
      <p:cxnSp>
        <p:nvCxnSpPr>
          <p:cNvPr id="198" name="カギ線コネクタ 197"/>
          <p:cNvCxnSpPr>
            <a:stCxn id="9" idx="3"/>
            <a:endCxn id="46" idx="1"/>
          </p:cNvCxnSpPr>
          <p:nvPr/>
        </p:nvCxnSpPr>
        <p:spPr>
          <a:xfrm flipV="1">
            <a:off x="4127971" y="2276682"/>
            <a:ext cx="387454" cy="41041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テキスト ボックス 201"/>
          <p:cNvSpPr txBox="1"/>
          <p:nvPr/>
        </p:nvSpPr>
        <p:spPr>
          <a:xfrm>
            <a:off x="4867498" y="4919137"/>
            <a:ext cx="2088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選択画面へ</a:t>
            </a:r>
            <a:endParaRPr kumimoji="1" lang="en-US" altLang="ja-JP" sz="2800" dirty="0" smtClean="0"/>
          </a:p>
        </p:txBody>
      </p:sp>
      <p:cxnSp>
        <p:nvCxnSpPr>
          <p:cNvPr id="203" name="カギ線コネクタ 202"/>
          <p:cNvCxnSpPr>
            <a:stCxn id="146" idx="1"/>
            <a:endCxn id="46" idx="3"/>
          </p:cNvCxnSpPr>
          <p:nvPr/>
        </p:nvCxnSpPr>
        <p:spPr>
          <a:xfrm rot="10800000">
            <a:off x="7371774" y="2276682"/>
            <a:ext cx="383535" cy="409745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299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2532184" y="3042136"/>
            <a:ext cx="1236786" cy="1169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5076092" y="5181598"/>
            <a:ext cx="1236786" cy="1169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7537938" y="3042136"/>
            <a:ext cx="1236786" cy="1169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20969" y="677008"/>
            <a:ext cx="10673862" cy="594800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239204" y="279117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137349" y="38462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/>
              <a:t>選択画面</a:t>
            </a:r>
            <a:endParaRPr lang="ja-JP" altLang="en-US" sz="3200" b="1" dirty="0"/>
          </a:p>
        </p:txBody>
      </p:sp>
      <p:sp>
        <p:nvSpPr>
          <p:cNvPr id="10" name="円形吹き出し 9"/>
          <p:cNvSpPr/>
          <p:nvPr/>
        </p:nvSpPr>
        <p:spPr>
          <a:xfrm rot="1667905">
            <a:off x="8845265" y="729833"/>
            <a:ext cx="2549931" cy="1829738"/>
          </a:xfrm>
          <a:prstGeom prst="wedgeEllipseCallou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127974" y="1167648"/>
            <a:ext cx="1984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任意で遷移する</a:t>
            </a:r>
            <a:endParaRPr kumimoji="1" lang="ja-JP" altLang="en-US" sz="2800" dirty="0"/>
          </a:p>
        </p:txBody>
      </p:sp>
      <p:cxnSp>
        <p:nvCxnSpPr>
          <p:cNvPr id="12" name="曲線コネクタ 11"/>
          <p:cNvCxnSpPr>
            <a:stCxn id="4" idx="0"/>
            <a:endCxn id="6" idx="0"/>
          </p:cNvCxnSpPr>
          <p:nvPr/>
        </p:nvCxnSpPr>
        <p:spPr>
          <a:xfrm rot="5400000" flipH="1" flipV="1">
            <a:off x="5653454" y="539259"/>
            <a:ext cx="12700" cy="5005754"/>
          </a:xfrm>
          <a:prstGeom prst="curvedConnector3">
            <a:avLst>
              <a:gd name="adj1" fmla="val 10800000"/>
            </a:avLst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線コネクタ 12"/>
          <p:cNvCxnSpPr>
            <a:stCxn id="5" idx="2"/>
            <a:endCxn id="4" idx="4"/>
          </p:cNvCxnSpPr>
          <p:nvPr/>
        </p:nvCxnSpPr>
        <p:spPr>
          <a:xfrm rot="10800000">
            <a:off x="3150578" y="4211513"/>
            <a:ext cx="1925515" cy="1554774"/>
          </a:xfrm>
          <a:prstGeom prst="curvedConnector2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線コネクタ 13"/>
          <p:cNvCxnSpPr>
            <a:stCxn id="6" idx="4"/>
            <a:endCxn id="5" idx="6"/>
          </p:cNvCxnSpPr>
          <p:nvPr/>
        </p:nvCxnSpPr>
        <p:spPr>
          <a:xfrm rot="5400000">
            <a:off x="6457218" y="4067174"/>
            <a:ext cx="1554774" cy="1843453"/>
          </a:xfrm>
          <a:prstGeom prst="curvedConnector2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54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47</Words>
  <Application>Microsoft Office PowerPoint</Application>
  <PresentationFormat>ワイド画面</PresentationFormat>
  <Paragraphs>26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ミニゲーム大全（仮）</vt:lpstr>
      <vt:lpstr>フローチャート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ミニゲーム大全（仮）</dc:title>
  <dc:creator>jb2020015@stu.yoshida-g.ac.jp</dc:creator>
  <cp:lastModifiedBy>jb2020015@stu.yoshida-g.ac.jp</cp:lastModifiedBy>
  <cp:revision>3</cp:revision>
  <dcterms:created xsi:type="dcterms:W3CDTF">2022-10-18T02:07:29Z</dcterms:created>
  <dcterms:modified xsi:type="dcterms:W3CDTF">2022-10-18T04:06:38Z</dcterms:modified>
</cp:coreProperties>
</file>