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D961"/>
    <a:srgbClr val="0DFF7A"/>
    <a:srgbClr val="FF6969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6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0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01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6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7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2B5E-D7D1-4D87-BE48-55A02697A233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BFFA-4C87-4823-8548-197D6DBD3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形吹き出し 1"/>
          <p:cNvSpPr/>
          <p:nvPr/>
        </p:nvSpPr>
        <p:spPr>
          <a:xfrm>
            <a:off x="316523" y="4756638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3169625" y="4756637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26" y="3648639"/>
            <a:ext cx="1222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ln w="19050">
                  <a:solidFill>
                    <a:schemeClr val="bg1"/>
                  </a:solidFill>
                </a:ln>
                <a:solidFill>
                  <a:srgbClr val="5BD4FF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1P</a:t>
            </a:r>
            <a:endParaRPr kumimoji="1" lang="ja-JP" altLang="en-US" sz="6600" b="1" dirty="0">
              <a:ln w="19050">
                <a:solidFill>
                  <a:schemeClr val="bg1"/>
                </a:solidFill>
              </a:ln>
              <a:solidFill>
                <a:srgbClr val="5BD4FF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40719" y="3594336"/>
            <a:ext cx="1356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 smtClean="0">
                <a:ln w="28575">
                  <a:solidFill>
                    <a:schemeClr val="bg1"/>
                  </a:solidFill>
                </a:ln>
                <a:solidFill>
                  <a:srgbClr val="FF8585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2P</a:t>
            </a:r>
            <a:endParaRPr kumimoji="1" lang="ja-JP" altLang="en-US" sz="6600" b="1" dirty="0">
              <a:ln w="28575">
                <a:solidFill>
                  <a:schemeClr val="bg1"/>
                </a:solidFill>
              </a:ln>
              <a:solidFill>
                <a:srgbClr val="FF8585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6361232" y="4756636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35622" y="3594336"/>
            <a:ext cx="1350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>
                <a:ln w="28575">
                  <a:solidFill>
                    <a:schemeClr val="bg1"/>
                  </a:solidFill>
                </a:ln>
                <a:solidFill>
                  <a:srgbClr val="0DFF7A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3</a:t>
            </a:r>
            <a:r>
              <a:rPr kumimoji="1" lang="en-US" altLang="ja-JP" sz="6600" b="1" dirty="0" smtClean="0">
                <a:ln w="28575">
                  <a:solidFill>
                    <a:schemeClr val="bg1"/>
                  </a:solidFill>
                </a:ln>
                <a:solidFill>
                  <a:srgbClr val="0DFF7A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P</a:t>
            </a:r>
            <a:endParaRPr kumimoji="1" lang="ja-JP" altLang="en-US" sz="6600" b="1" dirty="0">
              <a:ln w="28575">
                <a:solidFill>
                  <a:schemeClr val="bg1"/>
                </a:solidFill>
              </a:ln>
              <a:solidFill>
                <a:srgbClr val="0DFF7A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  <p:sp>
        <p:nvSpPr>
          <p:cNvPr id="9" name="円形吹き出し 8"/>
          <p:cNvSpPr/>
          <p:nvPr/>
        </p:nvSpPr>
        <p:spPr>
          <a:xfrm>
            <a:off x="9214334" y="4756635"/>
            <a:ext cx="1899139" cy="1538653"/>
          </a:xfrm>
          <a:prstGeom prst="wedgeEllipseCallout">
            <a:avLst>
              <a:gd name="adj1" fmla="val -65740"/>
              <a:gd name="adj2" fmla="val 31643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66011" y="3648639"/>
            <a:ext cx="1395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>
                <a:ln w="19050">
                  <a:solidFill>
                    <a:schemeClr val="bg1"/>
                  </a:solidFill>
                </a:ln>
                <a:solidFill>
                  <a:srgbClr val="FFD961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4</a:t>
            </a:r>
            <a:r>
              <a:rPr kumimoji="1" lang="en-US" altLang="ja-JP" sz="6600" b="1" dirty="0" smtClean="0">
                <a:ln w="19050">
                  <a:solidFill>
                    <a:schemeClr val="bg1"/>
                  </a:solidFill>
                </a:ln>
                <a:solidFill>
                  <a:srgbClr val="FFD961"/>
                </a:solidFill>
                <a:latin typeface="ふんわりラウンド" panose="02000700000000000000" pitchFamily="50" charset="-128"/>
                <a:ea typeface="ふんわりラウンド" panose="02000700000000000000" pitchFamily="50" charset="-128"/>
              </a:rPr>
              <a:t>P</a:t>
            </a:r>
            <a:endParaRPr kumimoji="1" lang="ja-JP" altLang="en-US" sz="6600" b="1" dirty="0">
              <a:ln w="19050">
                <a:solidFill>
                  <a:schemeClr val="bg1"/>
                </a:solidFill>
              </a:ln>
              <a:solidFill>
                <a:srgbClr val="FFD961"/>
              </a:solidFill>
              <a:latin typeface="ふんわりラウンド" panose="02000700000000000000" pitchFamily="50" charset="-128"/>
              <a:ea typeface="ふんわりラウンド" panose="0200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ふんわりラウンド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</cp:revision>
  <dcterms:created xsi:type="dcterms:W3CDTF">2022-10-13T00:49:16Z</dcterms:created>
  <dcterms:modified xsi:type="dcterms:W3CDTF">2022-10-18T00:14:10Z</dcterms:modified>
</cp:coreProperties>
</file>