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2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77" r:id="rId13"/>
    <p:sldId id="278" r:id="rId14"/>
    <p:sldId id="275" r:id="rId15"/>
    <p:sldId id="274" r:id="rId16"/>
    <p:sldId id="286" r:id="rId17"/>
    <p:sldId id="276" r:id="rId18"/>
    <p:sldId id="281" r:id="rId19"/>
    <p:sldId id="285" r:id="rId20"/>
    <p:sldId id="279" r:id="rId21"/>
    <p:sldId id="284" r:id="rId22"/>
    <p:sldId id="280" r:id="rId23"/>
    <p:sldId id="270" r:id="rId24"/>
    <p:sldId id="268" r:id="rId25"/>
    <p:sldId id="269" r:id="rId26"/>
    <p:sldId id="272" r:id="rId27"/>
    <p:sldId id="273" r:id="rId28"/>
    <p:sldId id="283" r:id="rId29"/>
    <p:sldId id="287" r:id="rId30"/>
    <p:sldId id="288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189"/>
    <a:srgbClr val="FF3399"/>
    <a:srgbClr val="9231A5"/>
    <a:srgbClr val="C3C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9455-7354-4C37-A185-6358437DC9AF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32E9-7DC1-45B7-9235-E08A2307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押されたら→</a:t>
            </a:r>
            <a:r>
              <a:rPr kumimoji="1" lang="en-US" altLang="ja-JP" smtClean="0"/>
              <a:t>STATE or 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32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6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2CB-C9C4-4FCF-9953-72CF80A58512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風船わりゲーム</a:t>
            </a:r>
            <a:r>
              <a:rPr kumimoji="1" lang="ja-JP" altLang="en-US" dirty="0" smtClean="0"/>
              <a:t>（仮）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19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65031" y="2629148"/>
            <a:ext cx="228600" cy="518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1125415" y="2629148"/>
            <a:ext cx="439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フローチャート: 手操作入力 80"/>
          <p:cNvSpPr/>
          <p:nvPr/>
        </p:nvSpPr>
        <p:spPr>
          <a:xfrm>
            <a:off x="6109641" y="4939771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213273" y="499105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>
            <a:off x="472038" y="2407456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75670" y="2458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954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/>
          <p:cNvCxnSpPr/>
          <p:nvPr/>
        </p:nvCxnSpPr>
        <p:spPr>
          <a:xfrm flipV="1">
            <a:off x="6919533" y="4861274"/>
            <a:ext cx="489448" cy="132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1"/>
          </p:cNvCxnSpPr>
          <p:nvPr/>
        </p:nvCxnSpPr>
        <p:spPr>
          <a:xfrm flipH="1" flipV="1">
            <a:off x="2979441" y="4913940"/>
            <a:ext cx="1528805" cy="1557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" idx="3"/>
          </p:cNvCxnSpPr>
          <p:nvPr/>
        </p:nvCxnSpPr>
        <p:spPr>
          <a:xfrm flipV="1">
            <a:off x="7539396" y="4983141"/>
            <a:ext cx="1666909" cy="14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9336" y="2959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58050" y="440979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 flipV="1">
            <a:off x="4965445" y="4913941"/>
            <a:ext cx="333373" cy="123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633106" y="5112496"/>
            <a:ext cx="1727689" cy="866066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190992" y="5139080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737828" y="5127685"/>
            <a:ext cx="1727689" cy="866066"/>
          </a:xfrm>
          <a:prstGeom prst="flowChartProcess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8884988" y="5152845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1781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3861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5193" y="5329885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9945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2" name="角丸四角形 1"/>
          <p:cNvSpPr/>
          <p:nvPr/>
        </p:nvSpPr>
        <p:spPr>
          <a:xfrm>
            <a:off x="1691781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238617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6794971" y="4735514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972103" y="4758838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08246" y="6148667"/>
            <a:ext cx="3031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それぞれのプレイヤー</a:t>
            </a:r>
            <a:r>
              <a:rPr lang="ja-JP" altLang="en-US" dirty="0"/>
              <a:t>が</a:t>
            </a:r>
            <a:r>
              <a:rPr kumimoji="1" lang="ja-JP" altLang="en-US" dirty="0" smtClean="0"/>
              <a:t>持っているアイテムを表示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7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0460" y="588926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6" name="楕円 5"/>
          <p:cNvSpPr/>
          <p:nvPr/>
        </p:nvSpPr>
        <p:spPr>
          <a:xfrm>
            <a:off x="1204545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89768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39121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1106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4089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3442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626616" y="2602523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627565" y="2584938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12049" y="2584937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8514" y="2714494"/>
            <a:ext cx="30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スタート</a:t>
            </a:r>
            <a:endParaRPr kumimoji="1" lang="ja-JP" altLang="en-US" sz="3200" b="1" dirty="0"/>
          </a:p>
        </p:txBody>
      </p:sp>
      <p:sp>
        <p:nvSpPr>
          <p:cNvPr id="19" name="円形吹き出し 18"/>
          <p:cNvSpPr/>
          <p:nvPr/>
        </p:nvSpPr>
        <p:spPr>
          <a:xfrm rot="10800000">
            <a:off x="3130517" y="4356561"/>
            <a:ext cx="3011767" cy="1613416"/>
          </a:xfrm>
          <a:prstGeom prst="wedgeEllipseCallou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4089" y="4769799"/>
            <a:ext cx="21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en-US" altLang="ja-JP" sz="2800" b="1" dirty="0" smtClean="0"/>
              <a:t>UI</a:t>
            </a:r>
            <a:r>
              <a:rPr kumimoji="1" lang="ja-JP" altLang="en-US" sz="2800" b="1" dirty="0" smtClean="0"/>
              <a:t>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873938" y="-1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rot="16200000">
            <a:off x="-804145" y="2653890"/>
            <a:ext cx="6922309" cy="148590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rot="5400000">
            <a:off x="5270483" y="2653895"/>
            <a:ext cx="6922311" cy="14859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5982" y="1596523"/>
            <a:ext cx="3687521" cy="366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3940" y="3167388"/>
            <a:ext cx="21393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11" name="フローチャート: 手作業 10"/>
          <p:cNvSpPr/>
          <p:nvPr/>
        </p:nvSpPr>
        <p:spPr>
          <a:xfrm rot="10800000">
            <a:off x="1914058" y="5425019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 rot="1540385">
            <a:off x="9426944" y="934629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15568" y="1343444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6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5508379" y="1346271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678" y="1619880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7772400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6699" y="1812263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2832922" y="5040709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87487" y="5237255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4378763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4378764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3328" y="522843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165084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6165085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19649" y="522843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7517213" y="504363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1777" y="523135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23269" y="431834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5248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400192" y="429802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37230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49" name="円形吹き出し 48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0571" y="1343445"/>
            <a:ext cx="13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円内で戦う</a:t>
            </a:r>
            <a:endParaRPr kumimoji="1" lang="ja-JP" altLang="en-US" dirty="0"/>
          </a:p>
        </p:txBody>
      </p:sp>
      <p:sp>
        <p:nvSpPr>
          <p:cNvPr id="2" name="円形吹き出し 1"/>
          <p:cNvSpPr/>
          <p:nvPr/>
        </p:nvSpPr>
        <p:spPr>
          <a:xfrm rot="10800000">
            <a:off x="2360026" y="2664393"/>
            <a:ext cx="1976582" cy="1346573"/>
          </a:xfrm>
          <a:prstGeom prst="wedgeEllipseCallout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80177" y="3014514"/>
            <a:ext cx="16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風船は円内に出てくる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2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形吹き出し 27"/>
          <p:cNvSpPr/>
          <p:nvPr/>
        </p:nvSpPr>
        <p:spPr>
          <a:xfrm rot="3192685">
            <a:off x="2077388" y="3186611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16200000">
            <a:off x="763977" y="3664490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8542" y="386103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5500" y="3500985"/>
            <a:ext cx="8088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4205" y="364803"/>
            <a:ext cx="267601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はじまったとき</a:t>
            </a:r>
            <a:endParaRPr kumimoji="1" lang="ja-JP" altLang="en-US" sz="2800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3348606" y="3849155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3348607" y="3849155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03171" y="403688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6" name="正方形/長方形 15"/>
          <p:cNvSpPr/>
          <p:nvPr/>
        </p:nvSpPr>
        <p:spPr>
          <a:xfrm rot="16200000">
            <a:off x="6391074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6200000">
            <a:off x="6391075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45639" y="398159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6200000">
            <a:off x="8608364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 rot="3192685">
            <a:off x="4637863" y="3186610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62928" y="398159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01941" y="3527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円形吹き出し 28"/>
          <p:cNvSpPr/>
          <p:nvPr/>
        </p:nvSpPr>
        <p:spPr>
          <a:xfrm rot="3192685">
            <a:off x="7638381" y="3176591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形吹き出し 29"/>
          <p:cNvSpPr/>
          <p:nvPr/>
        </p:nvSpPr>
        <p:spPr>
          <a:xfrm rot="3192685">
            <a:off x="9910522" y="3186610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chemeClr val="accent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72005" y="3527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4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07252" y="3519927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05046" y="1161031"/>
            <a:ext cx="303115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分かりやすい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を出して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それぞれのプレイヤーを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識別しやすくする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endCxn id="28" idx="0"/>
          </p:cNvCxnSpPr>
          <p:nvPr/>
        </p:nvCxnSpPr>
        <p:spPr>
          <a:xfrm flipH="1">
            <a:off x="3086073" y="2084361"/>
            <a:ext cx="1218974" cy="1324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25" idx="1"/>
          </p:cNvCxnSpPr>
          <p:nvPr/>
        </p:nvCxnSpPr>
        <p:spPr>
          <a:xfrm flipH="1">
            <a:off x="5277467" y="2084361"/>
            <a:ext cx="24206" cy="1102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29" idx="2"/>
          </p:cNvCxnSpPr>
          <p:nvPr/>
        </p:nvCxnSpPr>
        <p:spPr>
          <a:xfrm>
            <a:off x="6956747" y="2084361"/>
            <a:ext cx="907887" cy="119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30" idx="1"/>
          </p:cNvCxnSpPr>
          <p:nvPr/>
        </p:nvCxnSpPr>
        <p:spPr>
          <a:xfrm>
            <a:off x="7331902" y="1837093"/>
            <a:ext cx="3218224" cy="1350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7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: 処理 8"/>
          <p:cNvSpPr/>
          <p:nvPr/>
        </p:nvSpPr>
        <p:spPr>
          <a:xfrm>
            <a:off x="1865718" y="1386225"/>
            <a:ext cx="3295368" cy="2623067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rot="16200000">
            <a:off x="2669004" y="25349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23569" y="27314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86399" y="149469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車が風船に当たったら割れる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151716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1566627">
            <a:off x="5408776" y="3562454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 rot="10800000">
            <a:off x="2935489" y="4739053"/>
            <a:ext cx="4625739" cy="1820008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7914" y="5325891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dirty="0" smtClean="0"/>
              <a:t>を１加算をする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43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6" name="楕円 5"/>
          <p:cNvSpPr/>
          <p:nvPr/>
        </p:nvSpPr>
        <p:spPr>
          <a:xfrm>
            <a:off x="2290619" y="1186979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9272" y="1561160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攻撃できる用アイテム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2290619" y="4193415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8618" y="4567594"/>
            <a:ext cx="109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妨害用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52291" y="4706093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あたったプレイヤーを一定時間動かなくする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52291" y="1699658"/>
            <a:ext cx="45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あたったプレイヤーの点数を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40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2733966" y="1690256"/>
            <a:ext cx="1948872" cy="1727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/>
          <p:cNvSpPr/>
          <p:nvPr/>
        </p:nvSpPr>
        <p:spPr>
          <a:xfrm>
            <a:off x="1865718" y="1386226"/>
            <a:ext cx="3362064" cy="3259666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6511" y="2230689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アイテムボックス</a:t>
            </a: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1865441" y="3403122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20006" y="3599668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96030" y="138622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</a:t>
            </a:r>
            <a:r>
              <a:rPr lang="ja-JP" altLang="en-US" b="1" dirty="0" smtClean="0"/>
              <a:t>アイテムボックス</a:t>
            </a:r>
            <a:r>
              <a:rPr kumimoji="1" lang="ja-JP" altLang="en-US" dirty="0" smtClean="0"/>
              <a:t>に当たったら割れる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566627">
            <a:off x="4839826" y="3967496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98081" y="4404324"/>
            <a:ext cx="456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アイテム欄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に</a:t>
            </a:r>
            <a:endParaRPr lang="en-US" altLang="ja-JP" sz="2400" b="1" dirty="0" smtClean="0">
              <a:ln w="9525">
                <a:solidFill>
                  <a:schemeClr val="tx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生成された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を追加する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円形吹き出し 17"/>
          <p:cNvSpPr/>
          <p:nvPr/>
        </p:nvSpPr>
        <p:spPr>
          <a:xfrm rot="10800000">
            <a:off x="2806267" y="5089165"/>
            <a:ext cx="4625739" cy="1440944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22201" y="5412427"/>
            <a:ext cx="381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アイテム</a:t>
            </a:r>
            <a:r>
              <a:rPr lang="ja-JP" altLang="en-US" dirty="0">
                <a:solidFill>
                  <a:srgbClr val="FF0000"/>
                </a:solidFill>
              </a:rPr>
              <a:t>欄</a:t>
            </a:r>
            <a:r>
              <a:rPr lang="ja-JP" altLang="en-US" dirty="0" smtClean="0"/>
              <a:t>に</a:t>
            </a:r>
            <a:r>
              <a:rPr lang="ja-JP" altLang="en-US" dirty="0" smtClean="0">
                <a:solidFill>
                  <a:srgbClr val="00B050"/>
                </a:solidFill>
              </a:rPr>
              <a:t>ランダム</a:t>
            </a:r>
            <a:r>
              <a:rPr lang="ja-JP" altLang="en-US" dirty="0" smtClean="0"/>
              <a:t>で生成した</a:t>
            </a:r>
            <a:r>
              <a:rPr lang="ja-JP" altLang="en-US" dirty="0" smtClean="0">
                <a:solidFill>
                  <a:srgbClr val="FFC000"/>
                </a:solidFill>
              </a:rPr>
              <a:t>アイテム</a:t>
            </a:r>
            <a:r>
              <a:rPr lang="ja-JP" altLang="en-US" dirty="0" smtClean="0"/>
              <a:t>を追加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52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判断 9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80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2"/>
            <a:endCxn id="5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/>
          <p:cNvCxnSpPr>
            <a:stCxn id="10" idx="1"/>
            <a:endCxn id="7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" idx="2"/>
            <a:endCxn id="8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8" idx="2"/>
            <a:endCxn id="9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2"/>
            <a:endCxn id="10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7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36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7" name="フローチャート: 判断 26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19" name="直線矢印コネクタ 18"/>
          <p:cNvCxnSpPr>
            <a:endCxn id="27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7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49" name="カギ線コネクタ 48"/>
          <p:cNvCxnSpPr>
            <a:stCxn id="27" idx="0"/>
            <a:endCxn id="7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152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626867" y="318524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9403" y="350366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タイマーが０になったら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6129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19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415590" y="2896435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95522" y="3241855"/>
            <a:ext cx="278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/>
              <a:t>タイマーが０になったら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/>
          <p:cNvSpPr/>
          <p:nvPr/>
        </p:nvSpPr>
        <p:spPr>
          <a:xfrm rot="5400000">
            <a:off x="9535598" y="2656361"/>
            <a:ext cx="2385196" cy="858663"/>
          </a:xfrm>
          <a:prstGeom prst="wedgeEllipseCallout">
            <a:avLst>
              <a:gd name="adj1" fmla="val 6274"/>
              <a:gd name="adj2" fmla="val 63081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70851" y="1729723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フィニッシュ</a:t>
            </a:r>
            <a:r>
              <a:rPr kumimoji="1" lang="ja-JP" altLang="en-US" sz="2400" b="1" dirty="0" smtClean="0"/>
              <a:t>の</a:t>
            </a:r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出す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8" name="下矢印 7"/>
          <p:cNvSpPr/>
          <p:nvPr/>
        </p:nvSpPr>
        <p:spPr>
          <a:xfrm rot="10800000">
            <a:off x="8393835" y="2210351"/>
            <a:ext cx="674255" cy="78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30328" y="2284242"/>
            <a:ext cx="461665" cy="1746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があるところに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879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441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752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2856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メニュー画面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6873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40015" y="1989936"/>
            <a:ext cx="5460023" cy="15328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8527" y="2294709"/>
            <a:ext cx="44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/>
              <a:t>もう一度遊ぶ</a:t>
            </a:r>
            <a:endParaRPr kumimoji="1" lang="ja-JP" altLang="en-US" sz="54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34035" y="4611537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7385" y="4801321"/>
            <a:ext cx="44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88283" y="3877991"/>
            <a:ext cx="2801669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大きさをタイトルへより大きくする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2" idx="3"/>
          </p:cNvCxnSpPr>
          <p:nvPr/>
        </p:nvCxnSpPr>
        <p:spPr>
          <a:xfrm flipV="1">
            <a:off x="3289952" y="3522812"/>
            <a:ext cx="3123840" cy="8168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14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smtClean="0"/>
              <a:t>ポーズメニュー</a:t>
            </a:r>
            <a:r>
              <a:rPr kumimoji="1" lang="ja-JP" altLang="en-US" sz="7200" dirty="0" smtClean="0"/>
              <a:t>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8416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2486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8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18165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41937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5118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10" name="楕円 9"/>
          <p:cNvSpPr/>
          <p:nvPr/>
        </p:nvSpPr>
        <p:spPr>
          <a:xfrm>
            <a:off x="2602523" y="2787162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16822" y="30607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357165" y="2703273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71464" y="2976882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60684" y="3775283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1021" y="3808089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右矢印 13"/>
          <p:cNvSpPr/>
          <p:nvPr/>
        </p:nvSpPr>
        <p:spPr>
          <a:xfrm>
            <a:off x="4818185" y="3060771"/>
            <a:ext cx="2013438" cy="596829"/>
          </a:xfrm>
          <a:prstGeom prst="rightArrow">
            <a:avLst>
              <a:gd name="adj1" fmla="val 50000"/>
              <a:gd name="adj2" fmla="val 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267981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291753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64934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811683" y="3712107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82020" y="37449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4742757" y="4047466"/>
            <a:ext cx="2125751" cy="1087242"/>
          </a:xfrm>
          <a:prstGeom prst="wedgeEllipseCallo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8569" y="4391032"/>
            <a:ext cx="178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選択されたら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04594" y="482782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1303" y="5087387"/>
            <a:ext cx="188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風船の周りをまわる</a:t>
            </a:r>
            <a:endParaRPr kumimoji="1" lang="ja-JP" altLang="en-US" sz="2400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918458" y="4392391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 rot="11889921">
            <a:off x="10381814" y="4531524"/>
            <a:ext cx="705469" cy="1185792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689406">
            <a:off x="10513561" y="4727283"/>
            <a:ext cx="41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画面外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412669" y="120793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565221" y="130867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17187" y="481764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矢印 31"/>
          <p:cNvSpPr/>
          <p:nvPr/>
        </p:nvSpPr>
        <p:spPr>
          <a:xfrm rot="5400000">
            <a:off x="7886970" y="4537125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 rot="900688">
            <a:off x="10698412" y="853017"/>
            <a:ext cx="705469" cy="1821618"/>
          </a:xfrm>
          <a:prstGeom prst="wedgeRoundRectCallout">
            <a:avLst>
              <a:gd name="adj1" fmla="val -54835"/>
              <a:gd name="adj2" fmla="val 6775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848228">
            <a:off x="10844248" y="90886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87239" y="5161528"/>
            <a:ext cx="208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車が画面外に移動する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843997" y="1845799"/>
            <a:ext cx="1939856" cy="5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770414" y="1861445"/>
            <a:ext cx="262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タイトル画面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657925" y="49745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94220" y="6060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/>
              <a:t>選択画面</a:t>
            </a:r>
          </a:p>
        </p:txBody>
      </p:sp>
    </p:spTree>
    <p:extLst>
      <p:ext uri="{BB962C8B-B14F-4D97-AF65-F5344CB8AC3E}">
        <p14:creationId xmlns:p14="http://schemas.microsoft.com/office/powerpoint/2010/main" val="905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75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1308" y="2277874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0724" y="3886799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0567" y="2888990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はゴーカートで風船を割って点数を競うゲームです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90567" y="3653621"/>
            <a:ext cx="43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ピンクの風船は１点、金色の風船は３点</a:t>
            </a:r>
            <a:endParaRPr kumimoji="1" lang="en-US" altLang="ja-JP" dirty="0" smtClean="0"/>
          </a:p>
          <a:p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43321" y="4448160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51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628</Words>
  <Application>Microsoft Office PowerPoint</Application>
  <PresentationFormat>ワイド画面</PresentationFormat>
  <Paragraphs>215</Paragraphs>
  <Slides>30</Slides>
  <Notes>3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游ゴシック</vt:lpstr>
      <vt:lpstr>游ゴシック Light</vt:lpstr>
      <vt:lpstr>Arial</vt:lpstr>
      <vt:lpstr>Office テーマ</vt:lpstr>
      <vt:lpstr>風船わりゲーム（仮） 画面構成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PowerPoint プレゼンテーション</vt:lpstr>
      <vt:lpstr>ポーズメニュー画面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画面構成</dc:title>
  <dc:creator>jb2020015@stu.yoshida-g.ac.jp</dc:creator>
  <cp:lastModifiedBy>jb2020015@stu.yoshida-g.ac.jp</cp:lastModifiedBy>
  <cp:revision>57</cp:revision>
  <dcterms:created xsi:type="dcterms:W3CDTF">2022-10-05T01:57:57Z</dcterms:created>
  <dcterms:modified xsi:type="dcterms:W3CDTF">2022-10-14T01:25:34Z</dcterms:modified>
</cp:coreProperties>
</file>