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77" r:id="rId13"/>
    <p:sldId id="278" r:id="rId14"/>
    <p:sldId id="275" r:id="rId15"/>
    <p:sldId id="274" r:id="rId16"/>
    <p:sldId id="286" r:id="rId17"/>
    <p:sldId id="276" r:id="rId18"/>
    <p:sldId id="281" r:id="rId19"/>
    <p:sldId id="285" r:id="rId20"/>
    <p:sldId id="279" r:id="rId21"/>
    <p:sldId id="284" r:id="rId22"/>
    <p:sldId id="280" r:id="rId23"/>
    <p:sldId id="270" r:id="rId24"/>
    <p:sldId id="268" r:id="rId25"/>
    <p:sldId id="269" r:id="rId26"/>
    <p:sldId id="272" r:id="rId27"/>
    <p:sldId id="273" r:id="rId28"/>
    <p:sldId id="283" r:id="rId29"/>
    <p:sldId id="287" r:id="rId30"/>
    <p:sldId id="288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189"/>
    <a:srgbClr val="FF3399"/>
    <a:srgbClr val="9231A5"/>
    <a:srgbClr val="C3C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9455-7354-4C37-A185-6358437DC9AF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32E9-7DC1-45B7-9235-E08A2307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2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 flipV="1">
            <a:off x="6919533" y="4861274"/>
            <a:ext cx="489448" cy="132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1"/>
          </p:cNvCxnSpPr>
          <p:nvPr/>
        </p:nvCxnSpPr>
        <p:spPr>
          <a:xfrm flipH="1" flipV="1">
            <a:off x="2979441" y="4913940"/>
            <a:ext cx="1528805" cy="1557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" idx="3"/>
          </p:cNvCxnSpPr>
          <p:nvPr/>
        </p:nvCxnSpPr>
        <p:spPr>
          <a:xfrm flipV="1">
            <a:off x="7539396" y="4983141"/>
            <a:ext cx="1666909" cy="14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9336" y="2959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8050" y="440979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 flipV="1">
            <a:off x="4965445" y="4913941"/>
            <a:ext cx="333373" cy="123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633106" y="5112496"/>
            <a:ext cx="1727689" cy="86606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190992" y="5139080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737828" y="5127685"/>
            <a:ext cx="1727689" cy="866066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8884988" y="5152845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1781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861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5193" y="5329885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945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2" name="角丸四角形 1"/>
          <p:cNvSpPr/>
          <p:nvPr/>
        </p:nvSpPr>
        <p:spPr>
          <a:xfrm>
            <a:off x="1691781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38617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794971" y="4735514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972103" y="4758838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8246" y="6148667"/>
            <a:ext cx="3031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それぞれのプレイヤー</a:t>
            </a:r>
            <a:r>
              <a:rPr lang="ja-JP" altLang="en-US" dirty="0"/>
              <a:t>が</a:t>
            </a:r>
            <a:r>
              <a:rPr kumimoji="1" lang="ja-JP" altLang="en-US" dirty="0" smtClean="0"/>
              <a:t>持っているアイテムを表示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60" y="588926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1106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4089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3442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873938" y="-1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804145" y="2653890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270483" y="2653895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3940" y="3167388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14058" y="5425019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26944" y="934629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15568" y="1343444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  <p:sp>
        <p:nvSpPr>
          <p:cNvPr id="2" name="円形吹き出し 1"/>
          <p:cNvSpPr/>
          <p:nvPr/>
        </p:nvSpPr>
        <p:spPr>
          <a:xfrm rot="10800000">
            <a:off x="2360026" y="2664393"/>
            <a:ext cx="1976582" cy="1346573"/>
          </a:xfrm>
          <a:prstGeom prst="wedgeEllipseCallou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0177" y="3014514"/>
            <a:ext cx="16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風船は円内に出てくる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形吹き出し 27"/>
          <p:cNvSpPr/>
          <p:nvPr/>
        </p:nvSpPr>
        <p:spPr>
          <a:xfrm rot="3192685">
            <a:off x="2077388" y="3186611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16200000">
            <a:off x="763977" y="3664490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8542" y="386103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5500" y="3500985"/>
            <a:ext cx="8088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4205" y="364803"/>
            <a:ext cx="267601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はじまったとき</a:t>
            </a:r>
            <a:endParaRPr kumimoji="1" lang="ja-JP" altLang="en-US" sz="2800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3348606" y="3849155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3348607" y="3849155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03171" y="403688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6" name="正方形/長方形 15"/>
          <p:cNvSpPr/>
          <p:nvPr/>
        </p:nvSpPr>
        <p:spPr>
          <a:xfrm rot="16200000">
            <a:off x="6391074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6200000">
            <a:off x="6391075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45639" y="398159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6200000">
            <a:off x="8608364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 rot="3192685">
            <a:off x="4637863" y="3186610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62928" y="398159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01941" y="3527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円形吹き出し 28"/>
          <p:cNvSpPr/>
          <p:nvPr/>
        </p:nvSpPr>
        <p:spPr>
          <a:xfrm rot="3192685">
            <a:off x="7638381" y="3176591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形吹き出し 29"/>
          <p:cNvSpPr/>
          <p:nvPr/>
        </p:nvSpPr>
        <p:spPr>
          <a:xfrm rot="3192685">
            <a:off x="9910522" y="3186610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chemeClr val="accent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72005" y="3527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4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07252" y="3519927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5046" y="1161031"/>
            <a:ext cx="303115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分かりやすい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を出して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それぞれのプレイヤーを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識別しやすくする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endCxn id="28" idx="0"/>
          </p:cNvCxnSpPr>
          <p:nvPr/>
        </p:nvCxnSpPr>
        <p:spPr>
          <a:xfrm flipH="1">
            <a:off x="3086073" y="2084361"/>
            <a:ext cx="1218974" cy="1324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25" idx="1"/>
          </p:cNvCxnSpPr>
          <p:nvPr/>
        </p:nvCxnSpPr>
        <p:spPr>
          <a:xfrm flipH="1">
            <a:off x="5277467" y="2084361"/>
            <a:ext cx="24206" cy="1102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29" idx="2"/>
          </p:cNvCxnSpPr>
          <p:nvPr/>
        </p:nvCxnSpPr>
        <p:spPr>
          <a:xfrm>
            <a:off x="6956747" y="2084361"/>
            <a:ext cx="907887" cy="119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30" idx="1"/>
          </p:cNvCxnSpPr>
          <p:nvPr/>
        </p:nvCxnSpPr>
        <p:spPr>
          <a:xfrm>
            <a:off x="7331902" y="1837093"/>
            <a:ext cx="3218224" cy="1350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7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14946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4" y="532589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dirty="0" smtClean="0"/>
              <a:t>を１加算をする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6" name="楕円 5"/>
          <p:cNvSpPr/>
          <p:nvPr/>
        </p:nvSpPr>
        <p:spPr>
          <a:xfrm>
            <a:off x="2290619" y="1186979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9272" y="1561160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攻撃できる用アイテム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2290619" y="4193415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8618" y="4567594"/>
            <a:ext cx="109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妨害用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52291" y="470609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あたったプレイヤーを一定時間動かなくする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52291" y="1699658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あたったプレイヤーの点数を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40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2733966" y="1690256"/>
            <a:ext cx="1948872" cy="1727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1865718" y="1386226"/>
            <a:ext cx="3362064" cy="3259666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6511" y="2230689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アイテムボックス</a:t>
            </a: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1865441" y="3403122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0006" y="3599668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96030" y="138622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</a:t>
            </a:r>
            <a:r>
              <a:rPr lang="ja-JP" altLang="en-US" b="1" dirty="0" smtClean="0"/>
              <a:t>アイテムボックス</a:t>
            </a:r>
            <a:r>
              <a:rPr kumimoji="1" lang="ja-JP" altLang="en-US" dirty="0" smtClean="0"/>
              <a:t>に当たったら割れる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566627">
            <a:off x="4839826" y="3967496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98081" y="4404324"/>
            <a:ext cx="456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アイテム欄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に</a:t>
            </a:r>
            <a:endParaRPr lang="en-US" altLang="ja-JP" sz="2400" b="1" dirty="0" smtClean="0">
              <a:ln w="9525">
                <a:solidFill>
                  <a:schemeClr val="tx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生成された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を追加する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円形吹き出し 17"/>
          <p:cNvSpPr/>
          <p:nvPr/>
        </p:nvSpPr>
        <p:spPr>
          <a:xfrm rot="10800000">
            <a:off x="2806267" y="5089165"/>
            <a:ext cx="4625739" cy="1440944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22201" y="5412427"/>
            <a:ext cx="381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アイテム</a:t>
            </a:r>
            <a:r>
              <a:rPr lang="ja-JP" altLang="en-US" dirty="0">
                <a:solidFill>
                  <a:srgbClr val="FF0000"/>
                </a:solidFill>
              </a:rPr>
              <a:t>欄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00B050"/>
                </a:solidFill>
              </a:rPr>
              <a:t>ランダム</a:t>
            </a:r>
            <a:r>
              <a:rPr lang="ja-JP" altLang="en-US" dirty="0" smtClean="0"/>
              <a:t>で生成した</a:t>
            </a:r>
            <a:r>
              <a:rPr lang="ja-JP" altLang="en-US" dirty="0" smtClean="0">
                <a:solidFill>
                  <a:srgbClr val="FFC000"/>
                </a:solidFill>
              </a:rPr>
              <a:t>アイテム</a:t>
            </a:r>
            <a:r>
              <a:rPr lang="ja-JP" altLang="en-US" dirty="0" smtClean="0"/>
              <a:t>を追加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5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5777343" y="2088574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777342" y="1303483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777341" y="2976419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5777341" y="3878122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5290126" y="4717479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80" idx="1"/>
          </p:cNvCxnSpPr>
          <p:nvPr/>
        </p:nvCxnSpPr>
        <p:spPr>
          <a:xfrm rot="10800000" flipH="1">
            <a:off x="5290125" y="3253451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5" idx="0"/>
          </p:cNvCxnSpPr>
          <p:nvPr/>
        </p:nvCxnSpPr>
        <p:spPr>
          <a:xfrm>
            <a:off x="6714834" y="1878446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5691902" y="360217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5691902" y="5973625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/>
          <p:cNvCxnSpPr>
            <a:stCxn id="10" idx="1"/>
            <a:endCxn id="7" idx="1"/>
          </p:cNvCxnSpPr>
          <p:nvPr/>
        </p:nvCxnSpPr>
        <p:spPr>
          <a:xfrm rot="10800000" flipH="1">
            <a:off x="5290126" y="1590965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2"/>
            <a:endCxn id="8" idx="0"/>
          </p:cNvCxnSpPr>
          <p:nvPr/>
        </p:nvCxnSpPr>
        <p:spPr>
          <a:xfrm flipH="1">
            <a:off x="6714833" y="2640446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2"/>
            <a:endCxn id="9" idx="0"/>
          </p:cNvCxnSpPr>
          <p:nvPr/>
        </p:nvCxnSpPr>
        <p:spPr>
          <a:xfrm>
            <a:off x="6714833" y="3551382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2"/>
            <a:endCxn id="10" idx="0"/>
          </p:cNvCxnSpPr>
          <p:nvPr/>
        </p:nvCxnSpPr>
        <p:spPr>
          <a:xfrm>
            <a:off x="6714833" y="4453085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0"/>
          </p:cNvCxnSpPr>
          <p:nvPr/>
        </p:nvCxnSpPr>
        <p:spPr>
          <a:xfrm>
            <a:off x="6714832" y="997529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36" idx="0"/>
          </p:cNvCxnSpPr>
          <p:nvPr/>
        </p:nvCxnSpPr>
        <p:spPr>
          <a:xfrm flipH="1">
            <a:off x="6714832" y="5682679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012873" y="461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12873" y="13977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54255" y="220530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754255" y="306878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44308" y="3984402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754255" y="49600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28552" y="408375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348173" y="204932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026723" y="610132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2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626867" y="318524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9403" y="350366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タイマーが０になったら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19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415590" y="2896435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95522" y="3241855"/>
            <a:ext cx="278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タイマーが０になったら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/>
          <p:cNvSpPr/>
          <p:nvPr/>
        </p:nvSpPr>
        <p:spPr>
          <a:xfrm rot="5400000">
            <a:off x="9535598" y="2656361"/>
            <a:ext cx="2385196" cy="858663"/>
          </a:xfrm>
          <a:prstGeom prst="wedgeEllipseCallout">
            <a:avLst>
              <a:gd name="adj1" fmla="val 6274"/>
              <a:gd name="adj2" fmla="val 63081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70851" y="1729723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フィニッシュ</a:t>
            </a:r>
            <a:r>
              <a:rPr kumimoji="1" lang="ja-JP" altLang="en-US" sz="2400" b="1" dirty="0" smtClean="0"/>
              <a:t>の</a:t>
            </a:r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出す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8" name="下矢印 7"/>
          <p:cNvSpPr/>
          <p:nvPr/>
        </p:nvSpPr>
        <p:spPr>
          <a:xfrm rot="10800000">
            <a:off x="8393835" y="2210351"/>
            <a:ext cx="674255" cy="78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30328" y="2284242"/>
            <a:ext cx="461665" cy="1746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があるところに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/>
              <a:t>もう一度遊ぶ</a:t>
            </a:r>
            <a:endParaRPr kumimoji="1" lang="ja-JP" altLang="en-US" sz="54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8283" y="3877991"/>
            <a:ext cx="2801669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大きさをタイトルへより大きくする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2" idx="3"/>
          </p:cNvCxnSpPr>
          <p:nvPr/>
        </p:nvCxnSpPr>
        <p:spPr>
          <a:xfrm flipV="1">
            <a:off x="3289952" y="3522812"/>
            <a:ext cx="3123840" cy="8168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smtClean="0"/>
              <a:t>ポーズメニュー</a:t>
            </a:r>
            <a:r>
              <a:rPr kumimoji="1" lang="ja-JP" altLang="en-US" sz="7200" dirty="0" smtClean="0"/>
              <a:t>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841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620</Words>
  <Application>Microsoft Office PowerPoint</Application>
  <PresentationFormat>ワイド画面</PresentationFormat>
  <Paragraphs>211</Paragraphs>
  <Slides>30</Slides>
  <Notes>3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游ゴシック</vt:lpstr>
      <vt:lpstr>游ゴシック Light</vt:lpstr>
      <vt:lpstr>Arial</vt:lpstr>
      <vt:lpstr>Office テーマ</vt:lpstr>
      <vt:lpstr>風船わりゲーム（仮）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PowerPoint プレゼンテーション</vt:lpstr>
      <vt:lpstr>ポーズメニュー画面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54</cp:revision>
  <dcterms:created xsi:type="dcterms:W3CDTF">2022-10-05T01:57:57Z</dcterms:created>
  <dcterms:modified xsi:type="dcterms:W3CDTF">2022-10-14T00:55:15Z</dcterms:modified>
</cp:coreProperties>
</file>