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9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9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5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9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3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8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6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3053447"/>
            <a:ext cx="12192000" cy="379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2252" y="4407025"/>
            <a:ext cx="2400299" cy="2440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02252" y="3599809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08114" y="4396993"/>
            <a:ext cx="2400299" cy="2454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00517" y="3575111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08914" y="4407023"/>
            <a:ext cx="2400299" cy="2440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508913" y="359980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709712" y="4380868"/>
            <a:ext cx="2402828" cy="2477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712241" y="359980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6132393" y="249738"/>
            <a:ext cx="1055076" cy="120454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6659931" y="1458681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9856050" y="1938063"/>
            <a:ext cx="1055076" cy="120454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0369226" y="3161872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548554" y="1573182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9730" y="2782125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823220" y="4050413"/>
            <a:ext cx="958362" cy="668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029082" y="4050413"/>
            <a:ext cx="958362" cy="668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7229881" y="4050413"/>
            <a:ext cx="958362" cy="668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0433209" y="4048219"/>
            <a:ext cx="958362" cy="6682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3426284" y="249738"/>
            <a:ext cx="2446975" cy="151751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2121026" y="2426190"/>
            <a:ext cx="1660761" cy="1029933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-466" y="745904"/>
            <a:ext cx="2709450" cy="168028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7433338" y="1840274"/>
            <a:ext cx="1594097" cy="988591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9888838" y="624094"/>
            <a:ext cx="2303162" cy="1428323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3858898" y="745904"/>
            <a:ext cx="158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モデル</a:t>
            </a:r>
            <a:endParaRPr kumimoji="1" lang="ja-JP" altLang="en-US" sz="32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256495" y="2739483"/>
            <a:ext cx="132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1694" y="131287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373753" y="1143602"/>
            <a:ext cx="133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630921" y="2126423"/>
            <a:ext cx="11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84309" y="2383004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217204" y="651956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576813" y="2016134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61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3053447"/>
            <a:ext cx="12192000" cy="379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3662384" y="-1"/>
            <a:ext cx="2021130" cy="125341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3"/>
          <a:srcRect l="2867" t="25353" r="2765" b="12908"/>
          <a:stretch/>
        </p:blipFill>
        <p:spPr>
          <a:xfrm>
            <a:off x="2" y="334108"/>
            <a:ext cx="12191998" cy="298602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00987" y="4434245"/>
            <a:ext cx="2400299" cy="2423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00986" y="3627029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04318" y="4434243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04317" y="362702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07648" y="4434243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507647" y="362702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710976" y="4434243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710975" y="362702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6148755" y="249738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10200509" y="935320"/>
            <a:ext cx="1991492" cy="1358631"/>
          </a:xfrm>
          <a:prstGeom prst="rect">
            <a:avLst/>
          </a:prstGeom>
        </p:spPr>
      </p:pic>
      <p:sp>
        <p:nvSpPr>
          <p:cNvPr id="21" name="フリーフォーム 20"/>
          <p:cNvSpPr/>
          <p:nvPr/>
        </p:nvSpPr>
        <p:spPr>
          <a:xfrm>
            <a:off x="6659931" y="1458681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9856050" y="1938063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0390066" y="3161872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52024" y="685168"/>
            <a:ext cx="2453054" cy="152128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2163338" y="2213983"/>
            <a:ext cx="2021130" cy="125341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6808423" y="1478720"/>
            <a:ext cx="2864456" cy="177641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7964" r="7380"/>
          <a:stretch/>
        </p:blipFill>
        <p:spPr>
          <a:xfrm>
            <a:off x="8149718" y="370890"/>
            <a:ext cx="1314484" cy="81518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8134314" y="398248"/>
            <a:ext cx="1314484" cy="81518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3751770" y="711078"/>
            <a:ext cx="2021130" cy="1253419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347245" y="110996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293348" y="206418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84093" y="1358923"/>
            <a:ext cx="182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モデル</a:t>
            </a:r>
            <a:endParaRPr kumimoji="1" lang="ja-JP" altLang="en-US" sz="32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813246" y="1113747"/>
            <a:ext cx="182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61741" y="2636417"/>
            <a:ext cx="182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848555" y="645758"/>
            <a:ext cx="18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モデル</a:t>
            </a:r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14921" y="149442"/>
            <a:ext cx="128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モデル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82486" y="676661"/>
            <a:ext cx="18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477904" y="2322783"/>
            <a:ext cx="18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41" name="正方形/長方形 40"/>
          <p:cNvSpPr/>
          <p:nvPr/>
        </p:nvSpPr>
        <p:spPr>
          <a:xfrm>
            <a:off x="823220" y="4050413"/>
            <a:ext cx="958362" cy="668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029082" y="4050413"/>
            <a:ext cx="958362" cy="668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229881" y="4050413"/>
            <a:ext cx="958362" cy="668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433209" y="4048219"/>
            <a:ext cx="958362" cy="6682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jb2020015@stu.yoshida-g.ac.jp</dc:creator>
  <cp:lastModifiedBy>jb2020015@stu.yoshida-g.ac.jp</cp:lastModifiedBy>
  <cp:revision>10</cp:revision>
  <dcterms:created xsi:type="dcterms:W3CDTF">2022-11-22T00:03:11Z</dcterms:created>
  <dcterms:modified xsi:type="dcterms:W3CDTF">2022-11-25T03:11:09Z</dcterms:modified>
</cp:coreProperties>
</file>