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59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55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8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8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24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12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8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7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1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6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C1E5-8896-424F-9D46-DCBC5AABCED5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DFC6-69C4-46B8-9277-0436E88BB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1" dirty="0"/>
              <a:t>stop here</a:t>
            </a:r>
            <a:endParaRPr kumimoji="1"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みずきチーム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14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9069" y="2642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/>
              <a:t>ステージ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103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41176"/>
            <a:ext cx="12192000" cy="2716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4343400"/>
            <a:ext cx="12192000" cy="3077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6409592"/>
            <a:ext cx="12192000" cy="29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14400" y="4141176"/>
            <a:ext cx="395654" cy="27168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スタート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88172" y="3615502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96915" y="3130062"/>
            <a:ext cx="1011116" cy="485440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10m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780692" y="3615502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389435" y="3130062"/>
            <a:ext cx="1011116" cy="485440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en-US" altLang="ja-JP" dirty="0" smtClean="0"/>
              <a:t>0m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473211" y="3612546"/>
            <a:ext cx="228601" cy="525674"/>
          </a:xfrm>
          <a:prstGeom prst="rect">
            <a:avLst/>
          </a:prstGeom>
          <a:solidFill>
            <a:srgbClr val="A85400"/>
          </a:solidFill>
          <a:ln>
            <a:solidFill>
              <a:srgbClr val="804F4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81954" y="3130062"/>
            <a:ext cx="1011116" cy="482484"/>
          </a:xfrm>
          <a:prstGeom prst="rect">
            <a:avLst/>
          </a:prstGeom>
          <a:ln w="76200">
            <a:solidFill>
              <a:srgbClr val="A854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30m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08031" y="1371601"/>
            <a:ext cx="244426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標識みたいなもの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下矢印 19"/>
          <p:cNvSpPr/>
          <p:nvPr/>
        </p:nvSpPr>
        <p:spPr>
          <a:xfrm>
            <a:off x="3618034" y="1946565"/>
            <a:ext cx="553915" cy="940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 rot="2060599">
            <a:off x="2278209" y="2015269"/>
            <a:ext cx="553915" cy="940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9483314">
            <a:off x="4961580" y="2014599"/>
            <a:ext cx="553915" cy="940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52691" y="1941025"/>
            <a:ext cx="207498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道路みたいなもの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下矢印 23"/>
          <p:cNvSpPr/>
          <p:nvPr/>
        </p:nvSpPr>
        <p:spPr>
          <a:xfrm rot="268050">
            <a:off x="8674855" y="2377948"/>
            <a:ext cx="553915" cy="1765922"/>
          </a:xfrm>
          <a:prstGeom prst="downArrow">
            <a:avLst>
              <a:gd name="adj1" fmla="val 50000"/>
              <a:gd name="adj2" fmla="val 110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12227" y="419845"/>
            <a:ext cx="1402372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空</a:t>
            </a:r>
            <a:endParaRPr kumimoji="1" lang="ja-JP" altLang="en-US" sz="3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546" y="65901"/>
            <a:ext cx="63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奥</a:t>
            </a:r>
            <a:endParaRPr kumimoji="1" lang="ja-JP" altLang="en-US" sz="3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997193" y="3547599"/>
            <a:ext cx="117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手前</a:t>
            </a:r>
            <a:endParaRPr kumimoji="1" lang="ja-JP" altLang="en-US" sz="3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5106" y="1185698"/>
            <a:ext cx="199392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ビル街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（市街地）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モデル</a:t>
            </a:r>
            <a:endParaRPr kumimoji="1" lang="en-US" altLang="ja-JP" sz="2800" dirty="0" smtClean="0"/>
          </a:p>
          <a:p>
            <a:r>
              <a:rPr lang="ja-JP" altLang="en-US" sz="2800" dirty="0"/>
              <a:t>５</a:t>
            </a:r>
            <a:r>
              <a:rPr lang="ja-JP" altLang="en-US" sz="2800" dirty="0" smtClean="0"/>
              <a:t>～６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793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15462" y="206647"/>
            <a:ext cx="8625253" cy="14155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4061" y="549434"/>
            <a:ext cx="1402372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空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32185" y="72976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に関して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7454" y="2145323"/>
            <a:ext cx="11544300" cy="458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4" y="2505808"/>
            <a:ext cx="2315585" cy="12156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0" y="4777154"/>
            <a:ext cx="2315585" cy="121568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08" y="3302977"/>
            <a:ext cx="2315585" cy="121568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31" y="4059115"/>
            <a:ext cx="2315585" cy="121568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69" y="2415248"/>
            <a:ext cx="2315585" cy="12156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39" y="4169313"/>
            <a:ext cx="2315585" cy="121568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50" y="5384995"/>
            <a:ext cx="2315585" cy="121568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762" y="3023089"/>
            <a:ext cx="2315585" cy="121568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197" y="5095141"/>
            <a:ext cx="2315585" cy="121568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376245" y="1979231"/>
            <a:ext cx="3103685" cy="555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テクスチャアニメーション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63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stop here</vt:lpstr>
      <vt:lpstr>ステージ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here</dc:title>
  <dc:creator>jb2020015@stu.yoshida-g.ac.jp</dc:creator>
  <cp:lastModifiedBy>jb2020015@stu.yoshida-g.ac.jp</cp:lastModifiedBy>
  <cp:revision>5</cp:revision>
  <dcterms:created xsi:type="dcterms:W3CDTF">2022-12-06T04:29:14Z</dcterms:created>
  <dcterms:modified xsi:type="dcterms:W3CDTF">2022-12-06T05:20:56Z</dcterms:modified>
</cp:coreProperties>
</file>