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96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09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5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9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3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8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6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BD81-BF01-48A3-872A-6CE99CA77F7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F430-EB94-49AE-828F-95F100831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3053447"/>
            <a:ext cx="12192000" cy="379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4427968"/>
            <a:ext cx="2400299" cy="2423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0" y="3620752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98266" y="4403270"/>
            <a:ext cx="2400299" cy="2454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198265" y="3596054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406662" y="4427966"/>
            <a:ext cx="2400299" cy="24300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406661" y="3620751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609990" y="4427966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609989" y="3620751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6148755" y="249738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6659931" y="1458681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9856050" y="1938063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0390066" y="3161872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/>
          <p:cNvSpPr/>
          <p:nvPr/>
        </p:nvSpPr>
        <p:spPr>
          <a:xfrm>
            <a:off x="4548554" y="1573182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9730" y="2782125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73723" y="4070838"/>
            <a:ext cx="958362" cy="668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924297" y="4020801"/>
            <a:ext cx="958362" cy="668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7203831" y="4062885"/>
            <a:ext cx="958362" cy="668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0420222" y="4051574"/>
            <a:ext cx="958362" cy="6682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3426284" y="249738"/>
            <a:ext cx="2446975" cy="151751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2121026" y="2426190"/>
            <a:ext cx="1660761" cy="1029933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-466" y="745904"/>
            <a:ext cx="2709450" cy="168028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7433338" y="1840274"/>
            <a:ext cx="1594097" cy="988591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9888838" y="624094"/>
            <a:ext cx="2303162" cy="1428323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3858898" y="745904"/>
            <a:ext cx="158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モデル</a:t>
            </a:r>
            <a:endParaRPr kumimoji="1" lang="ja-JP" altLang="en-US" sz="32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256495" y="2739483"/>
            <a:ext cx="132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1694" y="131287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373753" y="1143602"/>
            <a:ext cx="133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630921" y="2126423"/>
            <a:ext cx="11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84309" y="2383004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217204" y="651956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576813" y="2016134"/>
            <a:ext cx="99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61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3053447"/>
            <a:ext cx="12192000" cy="3798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3662384" y="-1"/>
            <a:ext cx="2021130" cy="125341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3"/>
          <a:srcRect l="2867" t="25353" r="2765" b="12908"/>
          <a:stretch/>
        </p:blipFill>
        <p:spPr>
          <a:xfrm>
            <a:off x="2" y="334108"/>
            <a:ext cx="12191998" cy="298602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" y="4427967"/>
            <a:ext cx="2400299" cy="24300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0" y="3620752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03332" y="4427966"/>
            <a:ext cx="2400299" cy="24300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203331" y="3620751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406662" y="4427966"/>
            <a:ext cx="2400299" cy="2423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406661" y="3620751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609990" y="4427966"/>
            <a:ext cx="2400299" cy="24300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9609989" y="3620751"/>
            <a:ext cx="2400299" cy="15694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6148755" y="249738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10200509" y="935320"/>
            <a:ext cx="1991492" cy="1358631"/>
          </a:xfrm>
          <a:prstGeom prst="rect">
            <a:avLst/>
          </a:prstGeom>
        </p:spPr>
      </p:pic>
      <p:sp>
        <p:nvSpPr>
          <p:cNvPr id="21" name="フリーフォーム 20"/>
          <p:cNvSpPr/>
          <p:nvPr/>
        </p:nvSpPr>
        <p:spPr>
          <a:xfrm>
            <a:off x="6659931" y="1458681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9856050" y="1938063"/>
            <a:ext cx="1055076" cy="1204547"/>
          </a:xfrm>
          <a:prstGeom prst="ellipse">
            <a:avLst/>
          </a:prstGeom>
          <a:solidFill>
            <a:srgbClr val="FF9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0390066" y="3161872"/>
            <a:ext cx="296984" cy="360485"/>
          </a:xfrm>
          <a:custGeom>
            <a:avLst/>
            <a:gdLst>
              <a:gd name="connsiteX0" fmla="*/ 6838 w 648677"/>
              <a:gd name="connsiteY0" fmla="*/ 0 h 1090247"/>
              <a:gd name="connsiteX1" fmla="*/ 68384 w 648677"/>
              <a:gd name="connsiteY1" fmla="*/ 633047 h 1090247"/>
              <a:gd name="connsiteX2" fmla="*/ 499207 w 648677"/>
              <a:gd name="connsiteY2" fmla="*/ 518747 h 1090247"/>
              <a:gd name="connsiteX3" fmla="*/ 490415 w 648677"/>
              <a:gd name="connsiteY3" fmla="*/ 808893 h 1090247"/>
              <a:gd name="connsiteX4" fmla="*/ 648677 w 648677"/>
              <a:gd name="connsiteY4" fmla="*/ 1090247 h 109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677" h="1090247">
                <a:moveTo>
                  <a:pt x="6838" y="0"/>
                </a:moveTo>
                <a:cubicBezTo>
                  <a:pt x="-3420" y="273294"/>
                  <a:pt x="-13678" y="546589"/>
                  <a:pt x="68384" y="633047"/>
                </a:cubicBezTo>
                <a:cubicBezTo>
                  <a:pt x="150446" y="719505"/>
                  <a:pt x="428869" y="489439"/>
                  <a:pt x="499207" y="518747"/>
                </a:cubicBezTo>
                <a:cubicBezTo>
                  <a:pt x="569546" y="548055"/>
                  <a:pt x="465503" y="713643"/>
                  <a:pt x="490415" y="808893"/>
                </a:cubicBezTo>
                <a:cubicBezTo>
                  <a:pt x="515327" y="904143"/>
                  <a:pt x="606181" y="1037493"/>
                  <a:pt x="648677" y="10902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52024" y="685168"/>
            <a:ext cx="2453054" cy="152128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2163338" y="2213983"/>
            <a:ext cx="2021130" cy="125341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40000"/>
                <a:lumOff val="60000"/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6808423" y="1478720"/>
            <a:ext cx="2864456" cy="177641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7964" r="7380"/>
          <a:stretch/>
        </p:blipFill>
        <p:spPr>
          <a:xfrm>
            <a:off x="8149718" y="370890"/>
            <a:ext cx="1314484" cy="81518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7964" r="7380"/>
          <a:stretch/>
        </p:blipFill>
        <p:spPr>
          <a:xfrm>
            <a:off x="8134314" y="398248"/>
            <a:ext cx="1314484" cy="81518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2"/>
          <a:srcRect l="7964" r="7380"/>
          <a:stretch/>
        </p:blipFill>
        <p:spPr>
          <a:xfrm>
            <a:off x="3751770" y="711078"/>
            <a:ext cx="2021130" cy="1253419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347245" y="110996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293348" y="2064189"/>
            <a:ext cx="182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モデル</a:t>
            </a:r>
            <a:endParaRPr kumimoji="1" lang="ja-JP" altLang="en-US" sz="4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284093" y="1358923"/>
            <a:ext cx="1824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モデル</a:t>
            </a:r>
            <a:endParaRPr kumimoji="1" lang="ja-JP" altLang="en-US" sz="32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813246" y="1113747"/>
            <a:ext cx="182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61741" y="2636417"/>
            <a:ext cx="182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モデル</a:t>
            </a:r>
            <a:endParaRPr kumimoji="1" lang="ja-JP" altLang="en-US" sz="28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848555" y="645758"/>
            <a:ext cx="18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モデル</a:t>
            </a:r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14921" y="149442"/>
            <a:ext cx="128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モデル</a:t>
            </a:r>
            <a:endParaRPr kumimoji="1" lang="ja-JP" altLang="en-US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82486" y="676661"/>
            <a:ext cx="18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477904" y="2322783"/>
            <a:ext cx="18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モデル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13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jb2020015@stu.yoshida-g.ac.jp</dc:creator>
  <cp:lastModifiedBy>jb2020015@stu.yoshida-g.ac.jp</cp:lastModifiedBy>
  <cp:revision>8</cp:revision>
  <dcterms:created xsi:type="dcterms:W3CDTF">2022-11-22T00:03:11Z</dcterms:created>
  <dcterms:modified xsi:type="dcterms:W3CDTF">2022-11-22T01:13:23Z</dcterms:modified>
</cp:coreProperties>
</file>