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BD81-BF01-48A3-872A-6CE99CA77F77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2252" y="4407025"/>
            <a:ext cx="2400299" cy="2440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2252" y="359980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8114" y="4396993"/>
            <a:ext cx="2400299" cy="245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0517" y="357511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8914" y="4407023"/>
            <a:ext cx="2400299" cy="2440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8913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09712" y="4380868"/>
            <a:ext cx="2402828" cy="2477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2241" y="359980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32393" y="249738"/>
            <a:ext cx="1055076" cy="120454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6922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48554" y="1573182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9730" y="2782125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426284" y="249738"/>
            <a:ext cx="2446975" cy="151751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21026" y="2426190"/>
            <a:ext cx="1660761" cy="1029933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-466" y="745904"/>
            <a:ext cx="2709450" cy="168028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7433338" y="1840274"/>
            <a:ext cx="1594097" cy="988591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9888838" y="624094"/>
            <a:ext cx="2303162" cy="1428323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858898" y="745904"/>
            <a:ext cx="15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256495" y="2739483"/>
            <a:ext cx="132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1694" y="131287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373753" y="1143602"/>
            <a:ext cx="133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30921" y="2126423"/>
            <a:ext cx="11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84309" y="238300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17204" y="651956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76813" y="201613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6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3662384" y="-1"/>
            <a:ext cx="2021130" cy="125341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/>
          <a:srcRect l="2867" t="25353" r="2765" b="12908"/>
          <a:stretch/>
        </p:blipFill>
        <p:spPr>
          <a:xfrm>
            <a:off x="2" y="334108"/>
            <a:ext cx="12191998" cy="298602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00987" y="4434245"/>
            <a:ext cx="2400299" cy="2423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00986" y="3627029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0431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0431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07648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507647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710976" y="4434243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710975" y="3627028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10200509" y="935320"/>
            <a:ext cx="1991492" cy="1358631"/>
          </a:xfrm>
          <a:prstGeom prst="rect">
            <a:avLst/>
          </a:prstGeom>
        </p:spPr>
      </p:pic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9006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52024" y="685168"/>
            <a:ext cx="2453054" cy="152128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63338" y="2213983"/>
            <a:ext cx="2021130" cy="125341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6808423" y="1478720"/>
            <a:ext cx="2864456" cy="177641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7964" r="7380"/>
          <a:stretch/>
        </p:blipFill>
        <p:spPr>
          <a:xfrm>
            <a:off x="8149718" y="370890"/>
            <a:ext cx="1314484" cy="81518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8134314" y="398248"/>
            <a:ext cx="1314484" cy="8151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751770" y="711078"/>
            <a:ext cx="2021130" cy="1253419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47245" y="110996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93348" y="206418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84093" y="1358923"/>
            <a:ext cx="182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13246" y="111374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1741" y="263641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48555" y="645758"/>
            <a:ext cx="18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14921" y="149442"/>
            <a:ext cx="128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82486" y="676661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477904" y="2322783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1" name="正方形/長方形 40"/>
          <p:cNvSpPr/>
          <p:nvPr/>
        </p:nvSpPr>
        <p:spPr>
          <a:xfrm>
            <a:off x="823220" y="4050413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029082" y="4050413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229881" y="4050413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433209" y="4048219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jb2020015@stu.yoshida-g.ac.jp</dc:creator>
  <cp:lastModifiedBy>jb2020015@stu.yoshida-g.ac.jp</cp:lastModifiedBy>
  <cp:revision>10</cp:revision>
  <dcterms:created xsi:type="dcterms:W3CDTF">2022-11-22T00:03:11Z</dcterms:created>
  <dcterms:modified xsi:type="dcterms:W3CDTF">2022-11-25T04:07:33Z</dcterms:modified>
</cp:coreProperties>
</file>