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6" r:id="rId6"/>
    <p:sldId id="275" r:id="rId7"/>
    <p:sldId id="276" r:id="rId8"/>
    <p:sldId id="277" r:id="rId9"/>
    <p:sldId id="267" r:id="rId10"/>
    <p:sldId id="262" r:id="rId11"/>
    <p:sldId id="279" r:id="rId12"/>
    <p:sldId id="280" r:id="rId13"/>
    <p:sldId id="278" r:id="rId14"/>
    <p:sldId id="281" r:id="rId15"/>
    <p:sldId id="283" r:id="rId16"/>
    <p:sldId id="282" r:id="rId17"/>
    <p:sldId id="268" r:id="rId18"/>
    <p:sldId id="273" r:id="rId19"/>
    <p:sldId id="274" r:id="rId20"/>
    <p:sldId id="269" r:id="rId21"/>
    <p:sldId id="272" r:id="rId22"/>
    <p:sldId id="270" r:id="rId23"/>
    <p:sldId id="271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6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61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97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73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13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1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2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07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45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1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8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E0DA-C511-4EE6-BBCF-3E46AF171622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11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3031" y="1214438"/>
            <a:ext cx="10585938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超ぶっ飛び超絶バトロワ</a:t>
            </a:r>
            <a:r>
              <a:rPr lang="ja-JP" altLang="en-US" dirty="0"/>
              <a:t>（仮）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画面構成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チーム４</a:t>
            </a:r>
            <a:endParaRPr kumimoji="1" lang="en-US" altLang="ja-JP" dirty="0" smtClean="0"/>
          </a:p>
          <a:p>
            <a:r>
              <a:rPr lang="ja-JP" altLang="en-US" dirty="0" smtClean="0"/>
              <a:t>加藤チーム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562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25009" y="716572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片側の 2 つの角を切り取った四角形 7"/>
          <p:cNvSpPr/>
          <p:nvPr/>
        </p:nvSpPr>
        <p:spPr>
          <a:xfrm>
            <a:off x="760529" y="391257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60178" y="501237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975314" y="350820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24028" y="495874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358050" y="1320287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31059" y="15620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9" name="楕円 18"/>
          <p:cNvSpPr/>
          <p:nvPr/>
        </p:nvSpPr>
        <p:spPr>
          <a:xfrm>
            <a:off x="4599829" y="1415619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5400000">
            <a:off x="4816888" y="1522665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 rot="10800000">
            <a:off x="4977900" y="1683678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形吹き出し 33"/>
          <p:cNvSpPr/>
          <p:nvPr/>
        </p:nvSpPr>
        <p:spPr>
          <a:xfrm rot="1596153">
            <a:off x="9112416" y="217247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37850" y="794911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27" name="楕円 26"/>
          <p:cNvSpPr/>
          <p:nvPr/>
        </p:nvSpPr>
        <p:spPr>
          <a:xfrm>
            <a:off x="4508246" y="2362203"/>
            <a:ext cx="2725617" cy="198236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40437" y="3030217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73001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510328" y="1521466"/>
            <a:ext cx="4789610" cy="45012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11717" y="3422365"/>
            <a:ext cx="2778783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6" name="円形吹き出し 5"/>
          <p:cNvSpPr/>
          <p:nvPr/>
        </p:nvSpPr>
        <p:spPr>
          <a:xfrm rot="1540385">
            <a:off x="7213411" y="1004967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02035" y="1413782"/>
            <a:ext cx="15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上から見た図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43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33148" y="0"/>
            <a:ext cx="8757138" cy="685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1104829">
            <a:off x="3114276" y="220430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68841" y="2400847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4" name="正方形/長方形 13"/>
          <p:cNvSpPr/>
          <p:nvPr/>
        </p:nvSpPr>
        <p:spPr>
          <a:xfrm rot="20090550">
            <a:off x="3100914" y="4724185"/>
            <a:ext cx="1295395" cy="76242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55478" y="491191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 rot="10409427">
            <a:off x="7069821" y="2253235"/>
            <a:ext cx="1295395" cy="76242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24385" y="244096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 rot="12198102">
            <a:off x="6923502" y="4738248"/>
            <a:ext cx="1295395" cy="762424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78066" y="4925973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66169" y="1557561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32848" y="431255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313069" y="1797694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406100" y="4264655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26" name="円形吹き出し 25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783173" y="1343445"/>
            <a:ext cx="169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円外は落ちる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9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1" y="79554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73721" y="47022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3370" y="58020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22528" y="37489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1242" y="51994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ゲーム画面</a:t>
            </a:r>
            <a:endParaRPr kumimoji="1" lang="ja-JP" altLang="en-US" sz="2800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371242" y="139925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44251" y="164101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5" name="楕円 14"/>
          <p:cNvSpPr/>
          <p:nvPr/>
        </p:nvSpPr>
        <p:spPr>
          <a:xfrm>
            <a:off x="4613021" y="149458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4830080" y="160163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 rot="10800000">
            <a:off x="4991092" y="176264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951042" y="87388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の構成</a:t>
            </a:r>
            <a:endParaRPr kumimoji="1" lang="ja-JP" altLang="en-US" sz="2400" dirty="0"/>
          </a:p>
        </p:txBody>
      </p:sp>
      <p:sp>
        <p:nvSpPr>
          <p:cNvPr id="23" name="楕円 22"/>
          <p:cNvSpPr/>
          <p:nvPr/>
        </p:nvSpPr>
        <p:spPr>
          <a:xfrm>
            <a:off x="4507441" y="2661726"/>
            <a:ext cx="2778531" cy="1458565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19977" y="3224965"/>
            <a:ext cx="27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/>
              <a:t>タイマーが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０</a:t>
            </a:r>
            <a:r>
              <a:rPr kumimoji="1" lang="ja-JP" altLang="en-US" u="sng" dirty="0" smtClean="0"/>
              <a:t>になったら</a:t>
            </a:r>
            <a:endParaRPr kumimoji="1" lang="ja-JP" altLang="en-US" u="sng" dirty="0"/>
          </a:p>
        </p:txBody>
      </p:sp>
      <p:sp>
        <p:nvSpPr>
          <p:cNvPr id="25" name="下矢印 24"/>
          <p:cNvSpPr/>
          <p:nvPr/>
        </p:nvSpPr>
        <p:spPr>
          <a:xfrm>
            <a:off x="5603304" y="3973559"/>
            <a:ext cx="597054" cy="69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221768" y="4683530"/>
            <a:ext cx="3310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フィニッシュ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出す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154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55707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</a:t>
            </a:r>
            <a:r>
              <a:rPr lang="ja-JP" altLang="en-US" sz="2800" b="1" dirty="0" smtClean="0"/>
              <a:t>が１０以下になった場合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赤色</a:t>
            </a:r>
            <a:r>
              <a:rPr lang="ja-JP" altLang="en-US" sz="2800" b="1" dirty="0" smtClean="0"/>
              <a:t>にする</a:t>
            </a:r>
            <a:endParaRPr lang="en-US" altLang="ja-JP" sz="28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0481" y="2420610"/>
            <a:ext cx="9335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UI</a:t>
            </a:r>
            <a:r>
              <a:rPr lang="ja-JP" altLang="en-US" sz="2400" b="1" dirty="0" smtClean="0"/>
              <a:t>と数値を拡大させるもとに戻す</a:t>
            </a:r>
            <a:endParaRPr lang="en-US" altLang="ja-JP" sz="2400" b="1" dirty="0" smtClean="0"/>
          </a:p>
          <a:p>
            <a:r>
              <a:rPr lang="ja-JP" altLang="en-US" sz="2400" b="1" dirty="0" smtClean="0"/>
              <a:t>（</a:t>
            </a:r>
            <a:r>
              <a:rPr lang="ja-JP" altLang="en-US" sz="2800" b="1" dirty="0" smtClean="0"/>
              <a:t>タイマーが</a:t>
            </a:r>
            <a:r>
              <a:rPr lang="ja-JP" altLang="en-US" sz="2400" b="1" dirty="0" smtClean="0"/>
              <a:t>０になるまで繰り返す</a:t>
            </a:r>
            <a:r>
              <a:rPr lang="ja-JP" altLang="en-US" sz="2200" b="1" dirty="0" smtClean="0"/>
              <a:t>）</a:t>
            </a:r>
            <a:endParaRPr lang="en-US" altLang="ja-JP" sz="22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1" y="3554631"/>
            <a:ext cx="2454682" cy="99975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42" y="3663984"/>
            <a:ext cx="2076450" cy="781050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3712170" y="3851308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6662" y="4642104"/>
            <a:ext cx="2620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大きくなっている図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31026" y="4518122"/>
            <a:ext cx="24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小さくなっている図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90481" y="5154992"/>
            <a:ext cx="933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ja-JP" altLang="en-US" sz="2400" b="1" dirty="0" smtClean="0"/>
              <a:t>円内に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爆弾</a:t>
            </a:r>
            <a:r>
              <a:rPr lang="ja-JP" altLang="en-US" sz="2400" b="1" dirty="0" smtClean="0"/>
              <a:t>をランダムで落とす</a:t>
            </a:r>
            <a:endParaRPr lang="en-US" altLang="ja-JP" sz="22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7784" y="5730206"/>
            <a:ext cx="738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爆弾</a:t>
            </a:r>
            <a:r>
              <a:rPr lang="ja-JP" altLang="en-US" b="1" dirty="0" smtClean="0"/>
              <a:t>は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発あたったら即場外へ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58163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楕円 30"/>
          <p:cNvSpPr/>
          <p:nvPr/>
        </p:nvSpPr>
        <p:spPr>
          <a:xfrm>
            <a:off x="9279899" y="2675402"/>
            <a:ext cx="2035801" cy="21119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277530" y="401041"/>
            <a:ext cx="3057247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 smtClean="0"/>
              <a:t>爆弾を落とす</a:t>
            </a:r>
            <a:r>
              <a:rPr lang="ja-JP" altLang="en-US" sz="2800" b="1" dirty="0"/>
              <a:t>とき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58747" y="3315901"/>
            <a:ext cx="2952041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rgbClr val="FF0000"/>
                </a:solidFill>
              </a:rPr>
              <a:t>爆弾</a:t>
            </a:r>
            <a:r>
              <a:rPr lang="ja-JP" altLang="en-US" sz="2400" dirty="0" smtClean="0"/>
              <a:t>が落ちる地点に</a:t>
            </a:r>
            <a:endParaRPr lang="en-US" altLang="ja-JP" sz="2400" dirty="0" smtClean="0"/>
          </a:p>
          <a:p>
            <a:pPr algn="ctr"/>
            <a:r>
              <a:rPr kumimoji="1" lang="ja-JP" altLang="en-US" sz="2400" dirty="0" smtClean="0">
                <a:solidFill>
                  <a:srgbClr val="7030A0"/>
                </a:solidFill>
              </a:rPr>
              <a:t>影</a:t>
            </a:r>
            <a:r>
              <a:rPr kumimoji="1" lang="ja-JP" altLang="en-US" sz="2400" dirty="0" smtClean="0"/>
              <a:t>を出す</a:t>
            </a:r>
            <a:endParaRPr kumimoji="1" lang="ja-JP" altLang="en-US" sz="2400" dirty="0"/>
          </a:p>
        </p:txBody>
      </p:sp>
      <p:cxnSp>
        <p:nvCxnSpPr>
          <p:cNvPr id="51" name="直線矢印コネクタ 50"/>
          <p:cNvCxnSpPr>
            <a:stCxn id="6" idx="3"/>
            <a:endCxn id="31" idx="2"/>
          </p:cNvCxnSpPr>
          <p:nvPr/>
        </p:nvCxnSpPr>
        <p:spPr>
          <a:xfrm>
            <a:off x="8710788" y="3731400"/>
            <a:ext cx="56911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99" y="2775085"/>
            <a:ext cx="2299786" cy="2012313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758513" y="2128754"/>
            <a:ext cx="4431123" cy="64633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rgbClr val="FF0000"/>
                </a:solidFill>
              </a:rPr>
              <a:t>爆弾</a:t>
            </a:r>
            <a:r>
              <a:rPr lang="ja-JP" altLang="en-US" sz="3600" b="1" dirty="0" smtClean="0"/>
              <a:t>が落ちるときに</a:t>
            </a:r>
            <a:endParaRPr kumimoji="1" lang="ja-JP" altLang="en-US" sz="3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570784" y="4910509"/>
            <a:ext cx="2439815" cy="52322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注意喚起する</a:t>
            </a:r>
            <a:endParaRPr kumimoji="1" lang="ja-JP" altLang="en-US" sz="2800" b="1" dirty="0"/>
          </a:p>
        </p:txBody>
      </p:sp>
      <p:sp>
        <p:nvSpPr>
          <p:cNvPr id="9" name="右矢印 8"/>
          <p:cNvSpPr/>
          <p:nvPr/>
        </p:nvSpPr>
        <p:spPr>
          <a:xfrm>
            <a:off x="4404947" y="2952373"/>
            <a:ext cx="1046285" cy="1048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34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44935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タイマーが０に</a:t>
            </a:r>
            <a:r>
              <a:rPr lang="ja-JP" altLang="en-US" sz="2800" b="1" dirty="0" smtClean="0"/>
              <a:t>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プレイヤーを動かなくする</a:t>
            </a:r>
            <a:endParaRPr lang="en-US" altLang="ja-JP" sz="2400" b="1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0482" y="318460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タイマーを０以下にしない</a:t>
            </a:r>
            <a:endParaRPr lang="en-US" altLang="ja-JP" sz="2400" b="1" dirty="0" smtClean="0"/>
          </a:p>
        </p:txBody>
      </p:sp>
      <p:sp>
        <p:nvSpPr>
          <p:cNvPr id="6" name="右矢印 5"/>
          <p:cNvSpPr/>
          <p:nvPr/>
        </p:nvSpPr>
        <p:spPr>
          <a:xfrm>
            <a:off x="990482" y="2241070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17964" y="2271037"/>
            <a:ext cx="36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操作をできなくする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490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リザルト画面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623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9231A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022368" y="2844597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それぞれの順位のプレイヤーを出す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4553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321307">
            <a:off x="8971861" y="2894132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それぞれの順位のプレイヤーを出す</a:t>
            </a:r>
            <a:endParaRPr kumimoji="1" lang="ja-JP" altLang="en-US" sz="2800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9066148" y="216015"/>
            <a:ext cx="2808554" cy="1283677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24284" y="514304"/>
            <a:ext cx="23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同じ順位の人がいる場合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792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5019961" y="2143991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019960" y="1358900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5019959" y="3031836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019959" y="3933539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判断 7"/>
          <p:cNvSpPr/>
          <p:nvPr/>
        </p:nvSpPr>
        <p:spPr>
          <a:xfrm>
            <a:off x="4532744" y="4772896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カギ線コネクタ 8"/>
          <p:cNvCxnSpPr>
            <a:stCxn id="8" idx="1"/>
            <a:endCxn id="23" idx="1"/>
          </p:cNvCxnSpPr>
          <p:nvPr/>
        </p:nvCxnSpPr>
        <p:spPr>
          <a:xfrm rot="10800000" flipH="1">
            <a:off x="4532743" y="3308868"/>
            <a:ext cx="464129" cy="1946629"/>
          </a:xfrm>
          <a:prstGeom prst="bentConnector3">
            <a:avLst>
              <a:gd name="adj1" fmla="val -492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2"/>
            <a:endCxn id="4" idx="0"/>
          </p:cNvCxnSpPr>
          <p:nvPr/>
        </p:nvCxnSpPr>
        <p:spPr>
          <a:xfrm>
            <a:off x="5957452" y="1933863"/>
            <a:ext cx="0" cy="2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代替処理 10"/>
          <p:cNvSpPr/>
          <p:nvPr/>
        </p:nvSpPr>
        <p:spPr>
          <a:xfrm>
            <a:off x="4934520" y="415634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代替処理 11"/>
          <p:cNvSpPr/>
          <p:nvPr/>
        </p:nvSpPr>
        <p:spPr>
          <a:xfrm>
            <a:off x="4934520" y="6029042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/>
          <p:cNvCxnSpPr>
            <a:stCxn id="8" idx="1"/>
            <a:endCxn id="5" idx="1"/>
          </p:cNvCxnSpPr>
          <p:nvPr/>
        </p:nvCxnSpPr>
        <p:spPr>
          <a:xfrm rot="10800000" flipH="1">
            <a:off x="4532744" y="1646382"/>
            <a:ext cx="487216" cy="3609114"/>
          </a:xfrm>
          <a:prstGeom prst="bentConnector3">
            <a:avLst>
              <a:gd name="adj1" fmla="val -469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2"/>
            <a:endCxn id="6" idx="0"/>
          </p:cNvCxnSpPr>
          <p:nvPr/>
        </p:nvCxnSpPr>
        <p:spPr>
          <a:xfrm flipH="1">
            <a:off x="5957451" y="2695863"/>
            <a:ext cx="1" cy="3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7" idx="0"/>
          </p:cNvCxnSpPr>
          <p:nvPr/>
        </p:nvCxnSpPr>
        <p:spPr>
          <a:xfrm>
            <a:off x="5957451" y="3606799"/>
            <a:ext cx="0" cy="32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2"/>
            <a:endCxn id="8" idx="0"/>
          </p:cNvCxnSpPr>
          <p:nvPr/>
        </p:nvCxnSpPr>
        <p:spPr>
          <a:xfrm>
            <a:off x="5957451" y="4508502"/>
            <a:ext cx="3467" cy="2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1" idx="2"/>
            <a:endCxn id="5" idx="0"/>
          </p:cNvCxnSpPr>
          <p:nvPr/>
        </p:nvCxnSpPr>
        <p:spPr>
          <a:xfrm>
            <a:off x="5957450" y="1052946"/>
            <a:ext cx="2" cy="30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2"/>
            <a:endCxn id="12" idx="0"/>
          </p:cNvCxnSpPr>
          <p:nvPr/>
        </p:nvCxnSpPr>
        <p:spPr>
          <a:xfrm flipH="1">
            <a:off x="5957450" y="5738096"/>
            <a:ext cx="3468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87927" y="360217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55491" y="51723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55491" y="145316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996873" y="226072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96873" y="3124201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86926" y="403981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51308" y="5070830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71170" y="413917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ゲームへ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90791" y="2104737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69341" y="61567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sp>
        <p:nvSpPr>
          <p:cNvPr id="29" name="フローチャート: 判断 28"/>
          <p:cNvSpPr/>
          <p:nvPr/>
        </p:nvSpPr>
        <p:spPr>
          <a:xfrm>
            <a:off x="9053945" y="2826268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72509" y="3124202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</a:t>
            </a:r>
            <a:endParaRPr kumimoji="1" lang="en-US" altLang="ja-JP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338293" y="275486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ポーズへ</a:t>
            </a:r>
            <a:endParaRPr kumimoji="1" lang="en-US" altLang="ja-JP" dirty="0" smtClean="0"/>
          </a:p>
        </p:txBody>
      </p:sp>
      <p:cxnSp>
        <p:nvCxnSpPr>
          <p:cNvPr id="32" name="直線矢印コネクタ 31"/>
          <p:cNvCxnSpPr>
            <a:endCxn id="29" idx="1"/>
          </p:cNvCxnSpPr>
          <p:nvPr/>
        </p:nvCxnSpPr>
        <p:spPr>
          <a:xfrm>
            <a:off x="6894942" y="3162241"/>
            <a:ext cx="2159003" cy="14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9" idx="1"/>
          </p:cNvCxnSpPr>
          <p:nvPr/>
        </p:nvCxnSpPr>
        <p:spPr>
          <a:xfrm flipH="1">
            <a:off x="6890327" y="3308868"/>
            <a:ext cx="2163618" cy="205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855693" y="3501857"/>
            <a:ext cx="228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やり直す</a:t>
            </a:r>
            <a:r>
              <a:rPr kumimoji="1" lang="en-US" altLang="ja-JP" dirty="0" smtClean="0"/>
              <a:t>or</a:t>
            </a:r>
            <a:r>
              <a:rPr lang="ja-JP" altLang="en-US" dirty="0"/>
              <a:t>つづける</a:t>
            </a:r>
            <a:endParaRPr kumimoji="1" lang="en-US" altLang="ja-JP" dirty="0" smtClean="0"/>
          </a:p>
        </p:txBody>
      </p:sp>
      <p:cxnSp>
        <p:nvCxnSpPr>
          <p:cNvPr id="35" name="カギ線コネクタ 34"/>
          <p:cNvCxnSpPr>
            <a:stCxn id="29" idx="0"/>
            <a:endCxn id="5" idx="3"/>
          </p:cNvCxnSpPr>
          <p:nvPr/>
        </p:nvCxnSpPr>
        <p:spPr>
          <a:xfrm rot="16200000" flipV="1">
            <a:off x="8098588" y="442737"/>
            <a:ext cx="1179886" cy="35871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442027" y="1249798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53397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メニュー画面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814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859204" y="1654409"/>
            <a:ext cx="4903796" cy="1376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16573" y="1931473"/>
            <a:ext cx="398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/>
              <a:t>もう一度遊ぶ</a:t>
            </a:r>
            <a:endParaRPr kumimoji="1" lang="ja-JP" altLang="en-US" sz="4800" b="1" dirty="0"/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68983" y="5089725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93888" y="5279509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片側の 2 つの角を切り取った四角形 10"/>
          <p:cNvSpPr/>
          <p:nvPr/>
        </p:nvSpPr>
        <p:spPr>
          <a:xfrm>
            <a:off x="896196" y="561623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5845" y="671603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468983" y="3505963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3888" y="3695747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/>
              <a:t>選択画面</a:t>
            </a:r>
            <a:r>
              <a:rPr kumimoji="1" lang="ja-JP" altLang="en-US" sz="4000" b="1" dirty="0" smtClean="0"/>
              <a:t>へ</a:t>
            </a:r>
            <a:endParaRPr kumimoji="1" lang="ja-JP" altLang="en-US" sz="40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" y="3031164"/>
            <a:ext cx="3630604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もう一度遊ぶの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「タイトルへ」や「選択画面へ」より大きくする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5" idx="3"/>
            <a:endCxn id="6" idx="2"/>
          </p:cNvCxnSpPr>
          <p:nvPr/>
        </p:nvCxnSpPr>
        <p:spPr>
          <a:xfrm flipV="1">
            <a:off x="3630605" y="3031164"/>
            <a:ext cx="2680497" cy="6001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9914274" y="4296861"/>
            <a:ext cx="23423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大きさを同じにする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1"/>
            <a:endCxn id="13" idx="3"/>
          </p:cNvCxnSpPr>
          <p:nvPr/>
        </p:nvCxnSpPr>
        <p:spPr>
          <a:xfrm flipH="1" flipV="1">
            <a:off x="8176846" y="4049690"/>
            <a:ext cx="1737428" cy="4318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4" idx="1"/>
            <a:endCxn id="20" idx="3"/>
          </p:cNvCxnSpPr>
          <p:nvPr/>
        </p:nvCxnSpPr>
        <p:spPr>
          <a:xfrm flipH="1">
            <a:off x="8176846" y="4481527"/>
            <a:ext cx="1737428" cy="1151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ポーズ画面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700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8690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490525" y="2498546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39309" y="2746691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つづける</a:t>
            </a:r>
            <a:endParaRPr kumimoji="1" lang="ja-JP" altLang="en-US" sz="4000" b="1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490525" y="480562"/>
            <a:ext cx="3750208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426637" y="53769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ポーズメニュー画面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90525" y="5475776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95322" y="5665560"/>
            <a:ext cx="3098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4490525" y="3987161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39309" y="4235306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やり直す</a:t>
            </a:r>
            <a:endParaRPr kumimoji="1" lang="ja-JP" altLang="en-US" sz="4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24319" y="4035251"/>
            <a:ext cx="234692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グレーの半透明</a:t>
            </a:r>
            <a:endParaRPr kumimoji="1" lang="ja-JP" altLang="en-US" sz="2000" dirty="0"/>
          </a:p>
        </p:txBody>
      </p:sp>
      <p:sp>
        <p:nvSpPr>
          <p:cNvPr id="3" name="正方形/長方形 2"/>
          <p:cNvSpPr/>
          <p:nvPr/>
        </p:nvSpPr>
        <p:spPr>
          <a:xfrm>
            <a:off x="1074420" y="1312258"/>
            <a:ext cx="10430008" cy="105225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110000"/>
                  <a:satMod val="105000"/>
                  <a:tint val="67000"/>
                  <a:alpha val="54000"/>
                </a:schemeClr>
              </a:gs>
              <a:gs pos="50000">
                <a:schemeClr val="accent2">
                  <a:satMod val="103000"/>
                  <a:tint val="73000"/>
                  <a:lumMod val="72000"/>
                  <a:lumOff val="28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32891" y="1427193"/>
            <a:ext cx="2623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 smtClean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ポーズ</a:t>
            </a:r>
            <a:endParaRPr kumimoji="1" lang="ja-JP" altLang="en-US" sz="5400" b="1" dirty="0">
              <a:ln w="19050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14274" y="4296861"/>
            <a:ext cx="186596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全ての大きさを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同じにする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1"/>
            <a:endCxn id="6" idx="3"/>
          </p:cNvCxnSpPr>
          <p:nvPr/>
        </p:nvCxnSpPr>
        <p:spPr>
          <a:xfrm flipH="1" flipV="1">
            <a:off x="8198388" y="3106087"/>
            <a:ext cx="1715886" cy="1513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6" idx="1"/>
            <a:endCxn id="11" idx="3"/>
          </p:cNvCxnSpPr>
          <p:nvPr/>
        </p:nvCxnSpPr>
        <p:spPr>
          <a:xfrm flipH="1" flipV="1">
            <a:off x="8198388" y="4594702"/>
            <a:ext cx="1715886" cy="25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6" idx="1"/>
            <a:endCxn id="20" idx="3"/>
          </p:cNvCxnSpPr>
          <p:nvPr/>
        </p:nvCxnSpPr>
        <p:spPr>
          <a:xfrm flipH="1">
            <a:off x="8198388" y="4620027"/>
            <a:ext cx="1715886" cy="13994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9339591" y="2451312"/>
            <a:ext cx="219289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何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がポーズしたか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72963" y="1308045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072963" y="2263623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0491421" y="1671654"/>
            <a:ext cx="769790" cy="6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558973" y="1758457"/>
            <a:ext cx="97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7030A0"/>
                </a:solidFill>
              </a:rPr>
              <a:t>NP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39" name="直線矢印コネクタ 38"/>
          <p:cNvCxnSpPr>
            <a:stCxn id="34" idx="0"/>
            <a:endCxn id="38" idx="3"/>
          </p:cNvCxnSpPr>
          <p:nvPr/>
        </p:nvCxnSpPr>
        <p:spPr>
          <a:xfrm flipV="1">
            <a:off x="10436039" y="2189247"/>
            <a:ext cx="168115" cy="2620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1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大元を参照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4316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チュートリアル画面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832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片側の 2 つの角を切り取った四角形 20"/>
          <p:cNvSpPr/>
          <p:nvPr/>
        </p:nvSpPr>
        <p:spPr>
          <a:xfrm>
            <a:off x="970088" y="454438"/>
            <a:ext cx="2880944" cy="9101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9720" y="656737"/>
            <a:ext cx="35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3600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6932741" y="3097141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3564" y="36158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楕円 2"/>
          <p:cNvSpPr/>
          <p:nvPr/>
        </p:nvSpPr>
        <p:spPr>
          <a:xfrm>
            <a:off x="970087" y="3042137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11767" y="568906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0910" y="356088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794360" y="6524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円形吹き出し 5"/>
          <p:cNvSpPr/>
          <p:nvPr/>
        </p:nvSpPr>
        <p:spPr>
          <a:xfrm rot="10508658">
            <a:off x="4740768" y="4719582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229" y="5219452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  <p:sp>
        <p:nvSpPr>
          <p:cNvPr id="2" name="左右矢印 1"/>
          <p:cNvSpPr/>
          <p:nvPr/>
        </p:nvSpPr>
        <p:spPr>
          <a:xfrm>
            <a:off x="5242854" y="3365307"/>
            <a:ext cx="1976582" cy="116058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3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12" name="楕円 11"/>
          <p:cNvSpPr/>
          <p:nvPr/>
        </p:nvSpPr>
        <p:spPr>
          <a:xfrm>
            <a:off x="275568" y="689207"/>
            <a:ext cx="4384428" cy="138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6390" y="1057399"/>
            <a:ext cx="35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283677" y="2275396"/>
            <a:ext cx="4369777" cy="370968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91098" y="3714740"/>
            <a:ext cx="2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ゲームの画面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(</a:t>
            </a:r>
            <a:r>
              <a:rPr lang="ja-JP" altLang="en-US" sz="2400" dirty="0" smtClean="0"/>
              <a:t>静止画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82937" y="2886512"/>
            <a:ext cx="413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</a:t>
            </a:r>
            <a:r>
              <a:rPr lang="ja-JP" altLang="en-US" dirty="0" smtClean="0"/>
              <a:t>はゴーカートで</a:t>
            </a:r>
            <a:r>
              <a:rPr lang="ja-JP" altLang="en-US" dirty="0" smtClean="0"/>
              <a:t>ぶつかって</a:t>
            </a:r>
            <a:endParaRPr lang="en-US" altLang="ja-JP" dirty="0" smtClean="0"/>
          </a:p>
          <a:p>
            <a:r>
              <a:rPr lang="ja-JP" altLang="en-US" dirty="0" smtClean="0"/>
              <a:t>場外</a:t>
            </a:r>
            <a:r>
              <a:rPr lang="ja-JP" altLang="en-US" dirty="0" smtClean="0"/>
              <a:t>に落とし合うゲームです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82937" y="3899969"/>
            <a:ext cx="470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ウルトラダッシュを使って相手に</a:t>
            </a:r>
            <a:endParaRPr lang="en-US" altLang="ja-JP" dirty="0" smtClean="0"/>
          </a:p>
          <a:p>
            <a:r>
              <a:rPr lang="ja-JP" altLang="en-US" dirty="0" smtClean="0"/>
              <a:t>ぶつかることで吹っ飛ばすことができます。</a:t>
            </a:r>
            <a:endParaRPr lang="en-US" altLang="ja-JP" dirty="0" smtClean="0"/>
          </a:p>
          <a:p>
            <a:r>
              <a:rPr lang="ja-JP" altLang="en-US" dirty="0" smtClean="0"/>
              <a:t>ウルトラダッシュを使うと</a:t>
            </a:r>
            <a:endParaRPr lang="en-US" altLang="ja-JP" dirty="0" smtClean="0"/>
          </a:p>
          <a:p>
            <a:r>
              <a:rPr lang="ja-JP" altLang="en-US" dirty="0" smtClean="0"/>
              <a:t>少しの時間動けなくなります。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4778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8746" y="3465596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スティック：</a:t>
            </a:r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7167" y="3935514"/>
            <a:ext cx="1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アクセル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746" y="3059328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コントローラーで</a:t>
            </a:r>
            <a:r>
              <a:rPr lang="ja-JP" altLang="en-US" dirty="0"/>
              <a:t>操作します</a:t>
            </a:r>
          </a:p>
        </p:txBody>
      </p:sp>
      <p:sp>
        <p:nvSpPr>
          <p:cNvPr id="16" name="楕円 15"/>
          <p:cNvSpPr/>
          <p:nvPr/>
        </p:nvSpPr>
        <p:spPr>
          <a:xfrm>
            <a:off x="281354" y="689206"/>
            <a:ext cx="4378642" cy="138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261" y="1039150"/>
            <a:ext cx="352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" y="2629148"/>
            <a:ext cx="3653181" cy="290062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02937" y="4476251"/>
            <a:ext cx="9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2406" y="4973724"/>
            <a:ext cx="301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ウルトラダッシュを使用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3755182" y="2573846"/>
            <a:ext cx="201356" cy="5738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9" idx="3"/>
          </p:cNvCxnSpPr>
          <p:nvPr/>
        </p:nvCxnSpPr>
        <p:spPr>
          <a:xfrm flipH="1">
            <a:off x="3956538" y="2392092"/>
            <a:ext cx="658106" cy="2040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3512186" y="3650262"/>
            <a:ext cx="312054" cy="31506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3755182" y="3449588"/>
            <a:ext cx="347223" cy="297484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7" idx="3"/>
          </p:cNvCxnSpPr>
          <p:nvPr/>
        </p:nvCxnSpPr>
        <p:spPr>
          <a:xfrm flipH="1" flipV="1">
            <a:off x="3755183" y="3835574"/>
            <a:ext cx="859461" cy="24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2" idx="6"/>
          </p:cNvCxnSpPr>
          <p:nvPr/>
        </p:nvCxnSpPr>
        <p:spPr>
          <a:xfrm flipH="1" flipV="1">
            <a:off x="4102405" y="3598330"/>
            <a:ext cx="708597" cy="784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6139223" y="3895356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2821" y="3871864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6111736" y="4408453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9223" y="4435201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4658348" y="3988653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71946" y="3965161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4881265" y="3451628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08752" y="3478376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フローチャート: 手操作入力 88"/>
          <p:cNvSpPr/>
          <p:nvPr/>
        </p:nvSpPr>
        <p:spPr>
          <a:xfrm flipH="1">
            <a:off x="4614644" y="2181784"/>
            <a:ext cx="63909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35676" y="223415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</a:rPr>
              <a:t>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8" name="フローチャート: 手操作入力 37"/>
          <p:cNvSpPr/>
          <p:nvPr/>
        </p:nvSpPr>
        <p:spPr>
          <a:xfrm flipH="1">
            <a:off x="5965902" y="4979594"/>
            <a:ext cx="63909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045513" y="5031460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</a:rPr>
              <a:t>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0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ゲーム画面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5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379</Words>
  <Application>Microsoft Office PowerPoint</Application>
  <PresentationFormat>ワイド画面</PresentationFormat>
  <Paragraphs>134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游ゴシック</vt:lpstr>
      <vt:lpstr>游ゴシック Light</vt:lpstr>
      <vt:lpstr>Arial</vt:lpstr>
      <vt:lpstr>Office テーマ</vt:lpstr>
      <vt:lpstr>超ぶっ飛び超絶バトロワ（仮） 画面構成</vt:lpstr>
      <vt:lpstr>PowerPoint プレゼンテーション</vt:lpstr>
      <vt:lpstr>タイトル画面</vt:lpstr>
      <vt:lpstr>PowerPoint プレゼンテーション</vt:lpstr>
      <vt:lpstr>チュートリアル画面</vt:lpstr>
      <vt:lpstr>PowerPoint プレゼンテーション</vt:lpstr>
      <vt:lpstr>PowerPoint プレゼンテーション</vt:lpstr>
      <vt:lpstr>PowerPoint プレゼンテーション</vt:lpstr>
      <vt:lpstr>ゲーム画面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リザルト画面</vt:lpstr>
      <vt:lpstr>PowerPoint プレゼンテーション</vt:lpstr>
      <vt:lpstr>PowerPoint プレゼンテーション</vt:lpstr>
      <vt:lpstr>メニュー画面</vt:lpstr>
      <vt:lpstr>PowerPoint プレゼンテーション</vt:lpstr>
      <vt:lpstr>ポーズ画面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超ぶっ飛び超絶バトロワ（仮） 画面構成</dc:title>
  <dc:creator>jb2020015@stu.yoshida-g.ac.jp</dc:creator>
  <cp:lastModifiedBy>jb2020015@stu.yoshida-g.ac.jp</cp:lastModifiedBy>
  <cp:revision>18</cp:revision>
  <dcterms:created xsi:type="dcterms:W3CDTF">2022-10-18T01:54:18Z</dcterms:created>
  <dcterms:modified xsi:type="dcterms:W3CDTF">2022-10-20T00:14:01Z</dcterms:modified>
</cp:coreProperties>
</file>