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298" r:id="rId34"/>
    <p:sldId id="304" r:id="rId35"/>
    <p:sldId id="303" r:id="rId36"/>
    <p:sldId id="306" r:id="rId37"/>
    <p:sldId id="307" r:id="rId38"/>
    <p:sldId id="308" r:id="rId39"/>
    <p:sldId id="309" r:id="rId40"/>
    <p:sldId id="310" r:id="rId41"/>
    <p:sldId id="299" r:id="rId42"/>
    <p:sldId id="301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57D7DD"/>
    <a:srgbClr val="FF00FF"/>
    <a:srgbClr val="FFB9B9"/>
    <a:srgbClr val="C96B7D"/>
    <a:srgbClr val="E8E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20" y="5378216"/>
            <a:ext cx="4937360" cy="10383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6919546" y="2283625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上矢印 1"/>
          <p:cNvSpPr/>
          <p:nvPr/>
        </p:nvSpPr>
        <p:spPr>
          <a:xfrm>
            <a:off x="5234754" y="60554"/>
            <a:ext cx="1351201" cy="901700"/>
          </a:xfrm>
          <a:prstGeom prst="upArrow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90854" y="1547942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 rot="4035689">
            <a:off x="3768503" y="-134711"/>
            <a:ext cx="486869" cy="1171123"/>
          </a:xfrm>
          <a:prstGeom prst="triangle">
            <a:avLst>
              <a:gd name="adj" fmla="val 92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032843" y="261749"/>
            <a:ext cx="1734899" cy="1286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0516" y="578446"/>
            <a:ext cx="157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上に上がって消えていく</a:t>
            </a:r>
            <a:endParaRPr kumimoji="1" lang="ja-JP" altLang="en-US" b="1" dirty="0"/>
          </a:p>
        </p:txBody>
      </p:sp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85"/>
            <a:ext cx="12192000" cy="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8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631"/>
            <a:ext cx="1219200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71501" y="4176341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870" y="4176341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76293" y="4176341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57593" y="4176341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052145" y="5438036"/>
            <a:ext cx="1107831" cy="9319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106007" y="5438036"/>
            <a:ext cx="1107831" cy="9319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7154008" y="5490786"/>
            <a:ext cx="1107831" cy="9319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0032024" y="5490785"/>
            <a:ext cx="1107831" cy="9319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907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982" y="6422770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24699" y="6424965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032024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845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05066" y="5451230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36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9483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9020"/>
            <a:ext cx="12192000" cy="1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4764435"/>
            <a:ext cx="12191999" cy="2093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5800" y="5515187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45169" y="5515187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90592" y="5515187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571892" y="5515187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4842148"/>
            <a:ext cx="16881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画面外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9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734740" y="5392336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6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616</Words>
  <Application>Microsoft Office PowerPoint</Application>
  <PresentationFormat>ワイド画面</PresentationFormat>
  <Paragraphs>228</Paragraphs>
  <Slides>42</Slides>
  <Notes>0</Notes>
  <HiddenSlides>29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58</cp:revision>
  <dcterms:created xsi:type="dcterms:W3CDTF">2022-11-16T02:28:48Z</dcterms:created>
  <dcterms:modified xsi:type="dcterms:W3CDTF">2022-11-25T03:05:53Z</dcterms:modified>
</cp:coreProperties>
</file>