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  <p:sldId id="280" r:id="rId18"/>
    <p:sldId id="283" r:id="rId19"/>
    <p:sldId id="284" r:id="rId20"/>
    <p:sldId id="281" r:id="rId21"/>
    <p:sldId id="285" r:id="rId22"/>
    <p:sldId id="282" r:id="rId23"/>
    <p:sldId id="292" r:id="rId24"/>
    <p:sldId id="293" r:id="rId25"/>
    <p:sldId id="287" r:id="rId26"/>
    <p:sldId id="289" r:id="rId27"/>
    <p:sldId id="290" r:id="rId28"/>
    <p:sldId id="291" r:id="rId29"/>
    <p:sldId id="295" r:id="rId30"/>
    <p:sldId id="294" r:id="rId31"/>
    <p:sldId id="296" r:id="rId32"/>
    <p:sldId id="300" r:id="rId33"/>
    <p:sldId id="298" r:id="rId34"/>
    <p:sldId id="299" r:id="rId35"/>
    <p:sldId id="301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C96B7D"/>
    <a:srgbClr val="57D7DD"/>
    <a:srgbClr val="E8E44C"/>
    <a:srgbClr val="CC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28183" y="3056658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カメラがステージを回る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2149963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アンケートを元にタイトル画面の構成案を変更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4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3153" y="404116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を採用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7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211766">
            <a:off x="703384" y="3235570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20069660">
            <a:off x="9067554" y="346703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2211766">
            <a:off x="2297139" y="4888523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211766">
            <a:off x="2226797" y="606666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20069660">
            <a:off x="7379429" y="5885002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9269660">
            <a:off x="5543306" y="4697955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34906" y="391073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車をクロスさせる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1114" y="2554097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97661" y="2826658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8646" y="297331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1465142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0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46992" y="3480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タイトル画面の案２の派生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5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正面から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46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80251" y="1701811"/>
            <a:ext cx="10580472" cy="50156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02172" y="1886956"/>
            <a:ext cx="2286000" cy="855044"/>
            <a:chOff x="553414" y="1592619"/>
            <a:chExt cx="2286000" cy="855044"/>
          </a:xfrm>
        </p:grpSpPr>
        <p:sp>
          <p:nvSpPr>
            <p:cNvPr id="4" name="正方形/長方形 3"/>
            <p:cNvSpPr/>
            <p:nvPr/>
          </p:nvSpPr>
          <p:spPr>
            <a:xfrm>
              <a:off x="553414" y="159261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739084" y="204755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４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3476" y="163542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横から</a:t>
            </a:r>
            <a:endParaRPr lang="ja-JP" altLang="en-US" sz="24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02172" y="3067916"/>
            <a:ext cx="2286000" cy="855044"/>
            <a:chOff x="553414" y="2773579"/>
            <a:chExt cx="2286000" cy="855044"/>
          </a:xfrm>
        </p:grpSpPr>
        <p:sp>
          <p:nvSpPr>
            <p:cNvPr id="44" name="正方形/長方形 43"/>
            <p:cNvSpPr/>
            <p:nvPr/>
          </p:nvSpPr>
          <p:spPr>
            <a:xfrm>
              <a:off x="553414" y="277357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9084" y="322851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３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3476" y="281638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02172" y="4333732"/>
            <a:ext cx="2286000" cy="855044"/>
            <a:chOff x="553414" y="4039395"/>
            <a:chExt cx="2286000" cy="855044"/>
          </a:xfrm>
        </p:grpSpPr>
        <p:sp>
          <p:nvSpPr>
            <p:cNvPr id="47" name="正方形/長方形 46"/>
            <p:cNvSpPr/>
            <p:nvPr/>
          </p:nvSpPr>
          <p:spPr>
            <a:xfrm>
              <a:off x="553414" y="4039395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39084" y="4494329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２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03476" y="4082196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10824" y="5708057"/>
            <a:ext cx="2286000" cy="855044"/>
            <a:chOff x="562066" y="5413720"/>
            <a:chExt cx="2286000" cy="855044"/>
          </a:xfrm>
        </p:grpSpPr>
        <p:sp>
          <p:nvSpPr>
            <p:cNvPr id="50" name="正方形/長方形 49"/>
            <p:cNvSpPr/>
            <p:nvPr/>
          </p:nvSpPr>
          <p:spPr>
            <a:xfrm>
              <a:off x="562066" y="5413720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47736" y="5868654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12128" y="5456521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3" name="右矢印 52"/>
          <p:cNvSpPr/>
          <p:nvPr/>
        </p:nvSpPr>
        <p:spPr>
          <a:xfrm rot="21314503">
            <a:off x="2757655" y="2027283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 rot="21314503">
            <a:off x="2757655" y="3235655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 rot="21314503">
            <a:off x="2741205" y="4474059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 rot="21314503">
            <a:off x="2774105" y="5820972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5473" y="1051741"/>
            <a:ext cx="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奥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438344" y="1056079"/>
            <a:ext cx="3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0322" y="523228"/>
            <a:ext cx="202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手前に行くにつれ上がっていく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5923" y="1702290"/>
            <a:ext cx="3442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レインボーロードみたいなもの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48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0.18607 0.07107 C 0.22474 0.0875 0.28295 0.0963 0.34401 0.0963 C 0.41341 0.0963 0.46901 0.0875 0.50782 0.07107 C 0.56992 0.04723 0.63295 0.01806 0.65183 -0.210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-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L 0.18646 0.03958 C 0.22552 0.04838 0.28425 0.05393 0.34519 0.05393 C 0.41537 0.05393 0.47136 0.04838 0.50977 0.03958 C 0.57227 0.02639 0.6767 -0.00764 0.67865 -0.1937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7 L 0.18581 0.03102 C 0.22513 0.03819 0.28216 0.04028 0.34427 0.04236 C 0.40651 0.04444 0.51992 0.05092 0.55834 0.04375 C 0.62045 0.03333 0.69662 -0.02824 0.70091 -0.1562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9" y="-5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0.19128 0.03495 C 0.23099 0.04306 0.29128 0.04792 0.35365 0.04792 C 0.42526 0.04792 0.48256 0.04306 0.5224 0.03495 C 0.5862 0.02315 0.71146 -0.02153 0.71537 -0.1636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8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98623" y="5363307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タイトル側へと行き画面外へ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21082" y="4299438"/>
            <a:ext cx="1019908" cy="2286000"/>
            <a:chOff x="921082" y="4299438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288036" y="493248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36940" y="4338236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</a:p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52493" y="437565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446163" y="4360983"/>
            <a:ext cx="1019908" cy="2286000"/>
            <a:chOff x="3446163" y="4360983"/>
            <a:chExt cx="1019908" cy="2286000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2813117" y="4994029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0541" y="4452967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89763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941815" y="4393220"/>
            <a:ext cx="1019908" cy="2286000"/>
            <a:chOff x="6941815" y="4393220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308769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450943" y="443245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002780" y="453514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9725112" y="4393220"/>
            <a:ext cx="1019908" cy="2316773"/>
            <a:chOff x="9725112" y="4393220"/>
            <a:chExt cx="1019908" cy="2316773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092066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697" y="446322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9782737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終わりごろ</a:t>
            </a:r>
            <a:endParaRPr lang="ja-JP" altLang="en-US" sz="2400" dirty="0"/>
          </a:p>
        </p:txBody>
      </p:sp>
      <p:sp>
        <p:nvSpPr>
          <p:cNvPr id="35" name="右矢印 34"/>
          <p:cNvSpPr/>
          <p:nvPr/>
        </p:nvSpPr>
        <p:spPr>
          <a:xfrm rot="16200000">
            <a:off x="611770" y="3176329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3164809" y="3203303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6607587" y="318930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6200000">
            <a:off x="9476389" y="326924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タイトル画面の案４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1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124565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1411409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アンケートの結果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723542" y="3640014"/>
            <a:ext cx="4627684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案４を採用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2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64" y="1953640"/>
            <a:ext cx="6724471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pic>
        <p:nvPicPr>
          <p:cNvPr id="102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016" y="2083778"/>
            <a:ext cx="9900139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170016" y="2509705"/>
            <a:ext cx="9900138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56525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998210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8607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919005" y="3221883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170015" y="4592515"/>
            <a:ext cx="990013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56525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98210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458606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919002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585" y="2509705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草原の上に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道路がある感じ</a:t>
            </a:r>
            <a:endParaRPr kumimoji="1" lang="ja-JP" altLang="en-US" dirty="0"/>
          </a:p>
        </p:txBody>
      </p:sp>
      <p:sp>
        <p:nvSpPr>
          <p:cNvPr id="17" name="1 つの角を切り取り 1 つの角を丸めた四角形 16"/>
          <p:cNvSpPr/>
          <p:nvPr/>
        </p:nvSpPr>
        <p:spPr>
          <a:xfrm>
            <a:off x="2170016" y="4149003"/>
            <a:ext cx="9900139" cy="443512"/>
          </a:xfrm>
          <a:prstGeom prst="snip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84938" y="4149003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崖でも可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909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4125791" y="5765522"/>
            <a:ext cx="4031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sz="44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sz="44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sz="44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1" name="円形吹き出し 10"/>
          <p:cNvSpPr/>
          <p:nvPr/>
        </p:nvSpPr>
        <p:spPr>
          <a:xfrm>
            <a:off x="5187462" y="4176346"/>
            <a:ext cx="2875084" cy="1301263"/>
          </a:xfrm>
          <a:prstGeom prst="wedgeEllipseCallou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87462" y="4596144"/>
            <a:ext cx="287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押されたら消える</a:t>
            </a:r>
            <a:endParaRPr kumimoji="1" lang="ja-JP" altLang="en-US" sz="24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5654" y="1609488"/>
            <a:ext cx="201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２</a:t>
            </a:r>
            <a:r>
              <a:rPr kumimoji="1" lang="en-US" altLang="ja-JP" b="1" dirty="0" smtClean="0">
                <a:solidFill>
                  <a:srgbClr val="7030A0"/>
                </a:solidFill>
              </a:rPr>
              <a:t>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0" y="3113254"/>
            <a:ext cx="4607169" cy="953737"/>
            <a:chOff x="0" y="3120225"/>
            <a:chExt cx="4607169" cy="953737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0" y="3120225"/>
              <a:ext cx="4607169" cy="953737"/>
              <a:chOff x="0" y="3120225"/>
              <a:chExt cx="4607169" cy="953737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0" y="3130331"/>
                <a:ext cx="1949222" cy="94363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車</a:t>
                </a:r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</a:rPr>
                  <a:t>１</a:t>
                </a:r>
                <a:r>
                  <a:rPr lang="en-US" altLang="ja-JP" sz="2400" b="1" dirty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</a:rPr>
                  <a:t>P</a:t>
                </a:r>
                <a:endParaRPr lang="ja-JP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endParaRPr>
              </a:p>
            </p:txBody>
          </p:sp>
          <p:sp>
            <p:nvSpPr>
              <p:cNvPr id="2" name="右矢印 1"/>
              <p:cNvSpPr/>
              <p:nvPr/>
            </p:nvSpPr>
            <p:spPr>
              <a:xfrm>
                <a:off x="1617785" y="3120225"/>
                <a:ext cx="2989384" cy="953737"/>
              </a:xfrm>
              <a:prstGeom prst="rightArrow">
                <a:avLst>
                  <a:gd name="adj1" fmla="val 50000"/>
                  <a:gd name="adj2" fmla="val 1169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テキスト ボックス 2"/>
              <p:cNvSpPr txBox="1"/>
              <p:nvPr/>
            </p:nvSpPr>
            <p:spPr>
              <a:xfrm>
                <a:off x="1985581" y="3365863"/>
                <a:ext cx="1868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ln w="3175">
                      <a:solidFill>
                        <a:srgbClr val="FF0000"/>
                      </a:solidFill>
                    </a:ln>
                    <a:solidFill>
                      <a:schemeClr val="bg1"/>
                    </a:solidFill>
                  </a:rPr>
                  <a:t>画面外へ</a:t>
                </a:r>
                <a:endParaRPr kumimoji="1" lang="ja-JP" altLang="en-US" sz="2400" b="1" dirty="0">
                  <a:ln w="31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テキスト ボックス 13"/>
            <p:cNvSpPr txBox="1"/>
            <p:nvPr/>
          </p:nvSpPr>
          <p:spPr>
            <a:xfrm>
              <a:off x="72502" y="3264606"/>
              <a:ext cx="4563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2D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8062547" y="5141106"/>
            <a:ext cx="4059116" cy="1006463"/>
            <a:chOff x="8071337" y="5132313"/>
            <a:chExt cx="4059116" cy="1006463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8071337" y="5132313"/>
              <a:ext cx="4059116" cy="1006463"/>
              <a:chOff x="8071337" y="5132313"/>
              <a:chExt cx="4059116" cy="1006463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454053" y="5132313"/>
                <a:ext cx="1676400" cy="100646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車</a:t>
                </a:r>
                <a:r>
                  <a:rPr lang="en-US" altLang="ja-JP" sz="24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FF0000"/>
                    </a:solidFill>
                  </a:rPr>
                  <a:t>2P</a:t>
                </a:r>
                <a:endParaRPr lang="ja-JP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右矢印 8"/>
              <p:cNvSpPr/>
              <p:nvPr/>
            </p:nvSpPr>
            <p:spPr>
              <a:xfrm rot="10800000">
                <a:off x="8071337" y="5195928"/>
                <a:ext cx="2613939" cy="879234"/>
              </a:xfrm>
              <a:prstGeom prst="rightArrow">
                <a:avLst>
                  <a:gd name="adj1" fmla="val 50000"/>
                  <a:gd name="adj2" fmla="val 1169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9277888" y="5467780"/>
                <a:ext cx="14073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ln w="3175">
                      <a:solidFill>
                        <a:srgbClr val="FF0000"/>
                      </a:solidFill>
                    </a:ln>
                    <a:solidFill>
                      <a:schemeClr val="bg1"/>
                    </a:solidFill>
                  </a:rPr>
                  <a:t>画面外へ</a:t>
                </a:r>
                <a:endParaRPr kumimoji="1" lang="ja-JP" altLang="en-US" sz="2400" b="1" dirty="0">
                  <a:ln w="31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テキスト ボックス 14"/>
            <p:cNvSpPr txBox="1"/>
            <p:nvPr/>
          </p:nvSpPr>
          <p:spPr>
            <a:xfrm>
              <a:off x="11684975" y="5195928"/>
              <a:ext cx="4454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2D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5703"/>
            <a:ext cx="12192000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0" y="2711630"/>
            <a:ext cx="1219199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778370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20055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580452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040850" y="3423808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0" y="4794440"/>
            <a:ext cx="1219199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778370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120055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580451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0040847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3130331"/>
            <a:ext cx="1949222" cy="943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454053" y="5132313"/>
            <a:ext cx="1676400" cy="10064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1617785" y="3120225"/>
            <a:ext cx="2989384" cy="953737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85581" y="3365863"/>
            <a:ext cx="186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画面外へ</a:t>
            </a:r>
            <a:endParaRPr kumimoji="1" lang="ja-JP" altLang="en-US" sz="2400" b="1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10800000">
            <a:off x="8071337" y="5195928"/>
            <a:ext cx="2613939" cy="879234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277888" y="5467780"/>
            <a:ext cx="140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画面外へ</a:t>
            </a:r>
            <a:endParaRPr kumimoji="1" lang="ja-JP" altLang="en-US" sz="2400" b="1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502" y="3264606"/>
            <a:ext cx="4563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684975" y="5195928"/>
            <a:ext cx="4454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r>
              <a:rPr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(</a:t>
            </a:r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全体図</a:t>
            </a:r>
            <a:r>
              <a:rPr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)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30" name="正方形/長方形 29"/>
          <p:cNvSpPr/>
          <p:nvPr/>
        </p:nvSpPr>
        <p:spPr>
          <a:xfrm>
            <a:off x="298938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98938" y="1046285"/>
            <a:ext cx="3235570" cy="94077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空間があったら</a:t>
            </a:r>
            <a:endParaRPr kumimoji="1" lang="en-US" altLang="ja-JP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空の背景を入れてもいい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1399" y="254949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558</Words>
  <Application>Microsoft Office PowerPoint</Application>
  <PresentationFormat>ワイド画面</PresentationFormat>
  <Paragraphs>196</Paragraphs>
  <Slides>35</Slides>
  <Notes>0</Notes>
  <HiddenSlides>26</HiddenSlides>
  <MMClips>1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1" baseType="lpstr">
      <vt:lpstr>BIZ UDP明朝 Medium</vt:lpstr>
      <vt:lpstr>源界明朝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  <vt:lpstr>アンケートを元にタイトル画面の構成案を変更</vt:lpstr>
      <vt:lpstr>タイトル画面の案</vt:lpstr>
      <vt:lpstr>タイトル画面の案１</vt:lpstr>
      <vt:lpstr>PowerPoint プレゼンテーション</vt:lpstr>
      <vt:lpstr>タイトル画面の案2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PowerPoint プレゼンテーション</vt:lpstr>
      <vt:lpstr>タイトル画面の案４</vt:lpstr>
      <vt:lpstr>PowerPoint プレゼンテーション</vt:lpstr>
      <vt:lpstr>アンケートの結果</vt:lpstr>
      <vt:lpstr>PowerPoint プレゼンテーション</vt:lpstr>
      <vt:lpstr>タイトル</vt:lpstr>
      <vt:lpstr>背景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52</cp:revision>
  <dcterms:created xsi:type="dcterms:W3CDTF">2022-11-16T02:28:48Z</dcterms:created>
  <dcterms:modified xsi:type="dcterms:W3CDTF">2022-11-21T01:23:46Z</dcterms:modified>
</cp:coreProperties>
</file>