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A"/>
    <a:srgbClr val="C9D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727" flipH="1">
            <a:off x="1292520" y="1822714"/>
            <a:ext cx="2681915" cy="161752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47" y="2503556"/>
            <a:ext cx="1527353" cy="1527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19">
            <a:off x="7786083" y="3305307"/>
            <a:ext cx="3066013" cy="18491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51335" y="2759402"/>
            <a:ext cx="1025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smtClean="0">
                <a:ln w="28575">
                  <a:solidFill>
                    <a:schemeClr val="tx1"/>
                  </a:solidFill>
                </a:ln>
                <a:gradFill flip="none" rotWithShape="1">
                  <a:gsLst>
                    <a:gs pos="49000">
                      <a:srgbClr val="FFFF00"/>
                    </a:gs>
                    <a:gs pos="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DA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トガリテ Black" pitchFamily="50" charset="-128"/>
                <a:ea typeface="トガリテ Black" pitchFamily="50" charset="-128"/>
                <a:cs typeface="トガリテ Black" pitchFamily="50" charset="-128"/>
              </a:rPr>
              <a:t>！バルーンハント！</a:t>
            </a:r>
            <a:endParaRPr lang="ja-JP" altLang="en-US" sz="6000" dirty="0">
              <a:ln w="28575">
                <a:solidFill>
                  <a:schemeClr val="tx1"/>
                </a:solidFill>
              </a:ln>
              <a:gradFill flip="none" rotWithShape="1">
                <a:gsLst>
                  <a:gs pos="49000">
                    <a:srgbClr val="FFFF00"/>
                  </a:gs>
                  <a:gs pos="0">
                    <a:srgbClr val="FFFF00">
                      <a:tint val="44500"/>
                      <a:satMod val="160000"/>
                    </a:srgbClr>
                  </a:gs>
                  <a:gs pos="100000">
                    <a:srgbClr val="FFFFDA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トガリテ Black" pitchFamily="50" charset="-128"/>
              <a:ea typeface="トガリテ Black" pitchFamily="50" charset="-128"/>
              <a:cs typeface="トガリテ Black" pitchFamily="50" charset="-128"/>
            </a:endParaRPr>
          </a:p>
        </p:txBody>
      </p:sp>
      <p:pic>
        <p:nvPicPr>
          <p:cNvPr id="1026" name="Picture 2" descr="バナナの皮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892487"/>
            <a:ext cx="973169" cy="9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402" b="90722" l="7692" r="73504"/>
                    </a14:imgEffect>
                  </a14:imgLayer>
                </a14:imgProps>
              </a:ext>
            </a:extLst>
          </a:blip>
          <a:srcRect t="10831" r="17526"/>
          <a:stretch/>
        </p:blipFill>
        <p:spPr>
          <a:xfrm rot="2573563">
            <a:off x="6624262" y="4114664"/>
            <a:ext cx="1084555" cy="9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tile tx="-57150" ty="3810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11956" y="0"/>
            <a:ext cx="3768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>
                <a:ln w="0"/>
                <a:gradFill flip="none" rotWithShape="1">
                  <a:gsLst>
                    <a:gs pos="25000">
                      <a:schemeClr val="accent4">
                        <a:lumMod val="20000"/>
                        <a:lumOff val="80000"/>
                      </a:schemeClr>
                    </a:gs>
                    <a:gs pos="50000">
                      <a:schemeClr val="accent4"/>
                    </a:gs>
                    <a:gs pos="84000">
                      <a:schemeClr val="accent4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レゲエ One" panose="00000800000000000000" pitchFamily="2" charset="-128"/>
                <a:ea typeface="レゲエ One" panose="00000800000000000000" pitchFamily="2" charset="-128"/>
              </a:rPr>
              <a:t>結果発表</a:t>
            </a:r>
            <a:endParaRPr kumimoji="1" lang="ja-JP" altLang="en-US" dirty="0">
              <a:ln w="0"/>
              <a:gradFill flip="none" rotWithShape="1">
                <a:gsLst>
                  <a:gs pos="25000">
                    <a:schemeClr val="accent4">
                      <a:lumMod val="20000"/>
                      <a:lumOff val="80000"/>
                    </a:schemeClr>
                  </a:gs>
                  <a:gs pos="50000">
                    <a:schemeClr val="accent4"/>
                  </a:gs>
                  <a:gs pos="84000">
                    <a:schemeClr val="accent4">
                      <a:tint val="23500"/>
                      <a:satMod val="160000"/>
                    </a:schemeClr>
                  </a:gs>
                </a:gsLst>
                <a:lin ang="5400000" scaled="0"/>
                <a:tileRect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レゲエ One" panose="00000800000000000000" pitchFamily="2" charset="-128"/>
              <a:ea typeface="レゲエ One" panose="000008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5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トガリテ Black</vt:lpstr>
      <vt:lpstr>レゲエ One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14</cp:revision>
  <dcterms:created xsi:type="dcterms:W3CDTF">2022-10-17T07:30:10Z</dcterms:created>
  <dcterms:modified xsi:type="dcterms:W3CDTF">2022-11-21T00:44:13Z</dcterms:modified>
</cp:coreProperties>
</file>