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8919414" y="2952373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277530" y="401041"/>
            <a:ext cx="305724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爆弾を落とす</a:t>
            </a:r>
            <a:r>
              <a:rPr lang="ja-JP" altLang="en-US" sz="2800" b="1" dirty="0"/>
              <a:t>とき</a:t>
            </a:r>
            <a:endParaRPr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24867" y="3153271"/>
            <a:ext cx="2272718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爆弾</a:t>
            </a:r>
            <a:r>
              <a:rPr lang="ja-JP" altLang="en-US" dirty="0" smtClean="0"/>
              <a:t>が落ちる地点に</a:t>
            </a:r>
            <a:endParaRPr lang="en-US" altLang="ja-JP" dirty="0" smtClean="0"/>
          </a:p>
          <a:p>
            <a:pPr algn="ctr"/>
            <a:r>
              <a:rPr kumimoji="1" lang="ja-JP" altLang="en-US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8297585" y="3476437"/>
            <a:ext cx="621829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99" y="2867418"/>
            <a:ext cx="1294953" cy="113308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837716" y="2498086"/>
            <a:ext cx="2272718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爆弾</a:t>
            </a:r>
            <a:r>
              <a:rPr lang="ja-JP" altLang="en-US" dirty="0" smtClean="0"/>
              <a:t>が</a:t>
            </a:r>
            <a:r>
              <a:rPr lang="ja-JP" altLang="en-US" dirty="0" smtClean="0"/>
              <a:t>落ちるときに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7716" y="4185168"/>
            <a:ext cx="2272718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注意喚起する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4404947" y="2952373"/>
            <a:ext cx="1046285" cy="1048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373</Words>
  <Application>Microsoft Office PowerPoint</Application>
  <PresentationFormat>ワイド画面</PresentationFormat>
  <Paragraphs>131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16</cp:revision>
  <dcterms:created xsi:type="dcterms:W3CDTF">2022-10-18T01:54:18Z</dcterms:created>
  <dcterms:modified xsi:type="dcterms:W3CDTF">2022-10-19T02:25:43Z</dcterms:modified>
</cp:coreProperties>
</file>