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6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8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91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801814" y="3452674"/>
            <a:ext cx="8074271" cy="756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/>
              <a:t>－　－　－　－　</a:t>
            </a:r>
            <a:r>
              <a:rPr lang="ja-JP" altLang="en-US" sz="6600" b="1" dirty="0"/>
              <a:t> </a:t>
            </a:r>
            <a:r>
              <a:rPr kumimoji="1" lang="ja-JP" altLang="en-US" sz="6600" b="1" dirty="0" smtClean="0"/>
              <a:t>　</a:t>
            </a:r>
            <a:endParaRPr kumimoji="1" lang="ja-JP" altLang="en-US" b="1" dirty="0"/>
          </a:p>
        </p:txBody>
      </p:sp>
      <p:grpSp>
        <p:nvGrpSpPr>
          <p:cNvPr id="5" name="グループ化 4"/>
          <p:cNvGrpSpPr/>
          <p:nvPr/>
        </p:nvGrpSpPr>
        <p:grpSpPr>
          <a:xfrm rot="20091704">
            <a:off x="2659780" y="1420355"/>
            <a:ext cx="3408398" cy="1874771"/>
            <a:chOff x="7254630" y="383196"/>
            <a:chExt cx="1154479" cy="706479"/>
          </a:xfrm>
        </p:grpSpPr>
        <p:pic>
          <p:nvPicPr>
            <p:cNvPr id="1026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89"/>
            <a:stretch/>
          </p:blipFill>
          <p:spPr bwMode="auto">
            <a:xfrm>
              <a:off x="7254630" y="383196"/>
              <a:ext cx="1154479" cy="70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381875" y="609600"/>
              <a:ext cx="922049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spc="-300" dirty="0">
                  <a:ln w="22225">
                    <a:solidFill>
                      <a:schemeClr val="accent2"/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9732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/>
                      </a:gs>
                      <a:gs pos="83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プイッコ" panose="00000500000000000000" pitchFamily="50" charset="-128"/>
                  <a:ea typeface="プイッコ" panose="00000500000000000000" pitchFamily="50" charset="-128"/>
                </a:rPr>
                <a:t>ぴったり</a:t>
              </a:r>
              <a:endParaRPr kumimoji="1" lang="ja-JP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3989320" y="2289927"/>
            <a:ext cx="68054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500" b="1" spc="-30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9732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/>
                    </a:gs>
                    <a:gs pos="83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プイッコ" panose="00000500000000000000" pitchFamily="50" charset="-128"/>
                <a:ea typeface="プイッコ" panose="00000500000000000000" pitchFamily="50" charset="-128"/>
              </a:rPr>
              <a:t>ドライブ</a:t>
            </a:r>
            <a:endParaRPr kumimoji="1" lang="ja-JP" altLang="en-US" sz="11500" b="1" spc="-30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732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4"/>
                  </a:gs>
                  <a:gs pos="83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270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プイッコ" panose="00000500000000000000" pitchFamily="50" charset="-128"/>
              <a:ea typeface="プイッコ" panose="00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1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 rot="2125936">
            <a:off x="10264532" y="2036572"/>
            <a:ext cx="1154479" cy="1105414"/>
            <a:chOff x="7254630" y="383196"/>
            <a:chExt cx="1154479" cy="1105414"/>
          </a:xfrm>
        </p:grpSpPr>
        <p:pic>
          <p:nvPicPr>
            <p:cNvPr id="8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630" y="383196"/>
              <a:ext cx="1154479" cy="110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正方形/長方形 8"/>
            <p:cNvSpPr/>
            <p:nvPr/>
          </p:nvSpPr>
          <p:spPr>
            <a:xfrm>
              <a:off x="7381875" y="609600"/>
              <a:ext cx="914400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2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>00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2125936">
            <a:off x="5330582" y="2102859"/>
            <a:ext cx="1154479" cy="1105414"/>
            <a:chOff x="7254630" y="383196"/>
            <a:chExt cx="1154479" cy="1105414"/>
          </a:xfrm>
        </p:grpSpPr>
        <p:pic>
          <p:nvPicPr>
            <p:cNvPr id="1026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630" y="383196"/>
              <a:ext cx="1154479" cy="110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381875" y="609600"/>
              <a:ext cx="914400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>100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301262" y="3440562"/>
            <a:ext cx="10032023" cy="756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/>
              <a:t>－　－　－　－　</a:t>
            </a:r>
            <a:r>
              <a:rPr lang="ja-JP" altLang="en-US" sz="6600" b="1" dirty="0"/>
              <a:t> － </a:t>
            </a:r>
            <a:r>
              <a:rPr kumimoji="1" lang="ja-JP" altLang="en-US" sz="6600" b="1" dirty="0" smtClean="0"/>
              <a:t>　－　</a:t>
            </a:r>
            <a:endParaRPr kumimoji="1" lang="ja-JP" alt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0968" y="2215662"/>
            <a:ext cx="10714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spc="-30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9732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/>
                    </a:gs>
                    <a:gs pos="83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プイッコ" panose="00000500000000000000" pitchFamily="50" charset="-128"/>
                <a:ea typeface="プイッコ" panose="00000500000000000000" pitchFamily="50" charset="-128"/>
              </a:rPr>
              <a:t>ぴったりドライブ</a:t>
            </a:r>
            <a:endParaRPr kumimoji="1" lang="ja-JP" altLang="en-US" sz="9600" b="1" spc="-30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732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4"/>
                  </a:gs>
                  <a:gs pos="83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  <a:latin typeface="プイッコ" panose="00000500000000000000" pitchFamily="50" charset="-128"/>
              <a:ea typeface="プイッコ" panose="00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4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プイッコ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</cp:revision>
  <dcterms:created xsi:type="dcterms:W3CDTF">2022-12-16T01:45:45Z</dcterms:created>
  <dcterms:modified xsi:type="dcterms:W3CDTF">2022-12-16T05:18:47Z</dcterms:modified>
</cp:coreProperties>
</file>