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5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6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1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64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1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16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3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6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9328-0B18-4B19-9CB0-D4BB2A53BF0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1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tile tx="0" ty="0" sx="20000" sy="2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101612" y="9525"/>
            <a:ext cx="3666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>
                <a:ln w="0"/>
                <a:solidFill>
                  <a:schemeClr val="accent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あんずもじ2020" panose="02000600000000000000" pitchFamily="2" charset="-128"/>
                <a:ea typeface="あんずもじ2020" panose="02000600000000000000" pitchFamily="2" charset="-128"/>
              </a:rPr>
              <a:t>ルール説明</a:t>
            </a:r>
            <a:endParaRPr kumimoji="1" lang="ja-JP" altLang="en-US" b="1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あんずもじ2020" panose="02000600000000000000" pitchFamily="2" charset="-128"/>
              <a:ea typeface="あんずもじ2020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934808" y="1990844"/>
            <a:ext cx="61546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バギーで風船を割って点数を競うゲームです。</a:t>
            </a:r>
            <a:endParaRPr kumimoji="1" lang="en-US" altLang="ja-JP" sz="44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34808" y="3903051"/>
            <a:ext cx="58293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 smtClean="0">
                <a:solidFill>
                  <a:srgbClr val="FF00FF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ピンクの風船</a:t>
            </a:r>
            <a:r>
              <a:rPr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4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</a:t>
            </a:r>
            <a:r>
              <a:rPr lang="ja-JP" altLang="en-US" sz="4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</a:t>
            </a:r>
            <a:r>
              <a:rPr lang="ja-JP" altLang="en-US" sz="4400" b="1" dirty="0" smtClean="0">
                <a:ln w="3175">
                  <a:noFill/>
                </a:ln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金色の風船</a:t>
            </a:r>
            <a:r>
              <a:rPr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4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3</a:t>
            </a:r>
            <a:r>
              <a:rPr lang="ja-JP" altLang="en-US" sz="4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です</a:t>
            </a:r>
            <a:r>
              <a:rPr lang="ja-JP" altLang="en-US" sz="4400" dirty="0" smtClean="0"/>
              <a:t>。</a:t>
            </a:r>
            <a:endParaRPr lang="ja-JP" altLang="en-US" sz="4400" dirty="0"/>
          </a:p>
          <a:p>
            <a:endParaRPr kumimoji="1" lang="ja-JP" altLang="en-US" dirty="0"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61950" y="1990844"/>
            <a:ext cx="5257800" cy="327648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9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28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03スマートフォントUI</vt:lpstr>
      <vt:lpstr>あんずもじ2020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5</cp:revision>
  <dcterms:created xsi:type="dcterms:W3CDTF">2022-10-17T01:03:21Z</dcterms:created>
  <dcterms:modified xsi:type="dcterms:W3CDTF">2022-10-17T05:22:15Z</dcterms:modified>
</cp:coreProperties>
</file>