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1612" y="9525"/>
            <a:ext cx="366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accent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ルール説明</a:t>
            </a:r>
            <a:endParaRPr kumimoji="1" lang="ja-JP" altLang="en-US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509" y="1567302"/>
            <a:ext cx="700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で風船を割って点数を競うゲームです。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509" y="2651820"/>
            <a:ext cx="5829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6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</a:t>
            </a:r>
            <a:r>
              <a:rPr lang="ja-JP" altLang="en-US" sz="36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の風船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7358429" y="2832817"/>
            <a:ext cx="720000" cy="7209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bg1"/>
                </a:solidFill>
              </a:rPr>
              <a:t>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39125" y="2832817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7358429" y="4090768"/>
            <a:ext cx="720000" cy="720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bg1"/>
                </a:solidFill>
              </a:rPr>
              <a:t>B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39125" y="4090768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7197732" y="5402625"/>
            <a:ext cx="1000125" cy="60007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LB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18491" y="5348719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7337795" y="1568518"/>
            <a:ext cx="720000" cy="7209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bg1"/>
                </a:solidFill>
              </a:rPr>
              <a:t>L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18491" y="1568518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3" y="4844333"/>
            <a:ext cx="1514475" cy="137438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786604" y="4844333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3861" y="5552219"/>
            <a:ext cx="53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718" y="3871187"/>
            <a:ext cx="62337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アイテムボックス</a:t>
            </a:r>
            <a:r>
              <a:rPr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からバナナを取得できます</a:t>
            </a:r>
            <a:r>
              <a:rPr lang="ja-JP" altLang="en-US" sz="32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52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あんずもじ2020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2022-10-17T01:03:21Z</dcterms:created>
  <dcterms:modified xsi:type="dcterms:W3CDTF">2022-10-31T02:03:42Z</dcterms:modified>
</cp:coreProperties>
</file>