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4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727" flipH="1">
            <a:off x="1292520" y="1822714"/>
            <a:ext cx="2681915" cy="161752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47" y="2503556"/>
            <a:ext cx="1527353" cy="1527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719">
            <a:off x="7786083" y="3305307"/>
            <a:ext cx="3066013" cy="18491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51335" y="2759402"/>
            <a:ext cx="1025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ln w="635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ファイティングゴーカート</a:t>
            </a:r>
            <a:endParaRPr lang="ja-JP" altLang="en-US" sz="6000" dirty="0">
              <a:ln w="635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effectLst>
                <a:glow rad="101600">
                  <a:schemeClr val="accent1">
                    <a:alpha val="40000"/>
                  </a:schemeClr>
                </a:glow>
              </a:effectLst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pic>
        <p:nvPicPr>
          <p:cNvPr id="1026" name="Picture 2" descr="バナナの皮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892487"/>
            <a:ext cx="973169" cy="9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402" b="90722" l="7692" r="73504"/>
                    </a14:imgEffect>
                  </a14:imgLayer>
                </a14:imgProps>
              </a:ext>
            </a:extLst>
          </a:blip>
          <a:srcRect t="10831" r="17526"/>
          <a:stretch/>
        </p:blipFill>
        <p:spPr>
          <a:xfrm rot="2573563">
            <a:off x="6624262" y="4114664"/>
            <a:ext cx="1084555" cy="9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チェックポイントフォント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</cp:revision>
  <dcterms:created xsi:type="dcterms:W3CDTF">2022-10-17T07:30:10Z</dcterms:created>
  <dcterms:modified xsi:type="dcterms:W3CDTF">2022-10-18T01:07:55Z</dcterms:modified>
</cp:coreProperties>
</file>