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  <p:sldId id="295" r:id="rId30"/>
    <p:sldId id="294" r:id="rId31"/>
    <p:sldId id="296" r:id="rId32"/>
    <p:sldId id="298" r:id="rId33"/>
    <p:sldId id="299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C96B7D"/>
    <a:srgbClr val="57D7DD"/>
    <a:srgbClr val="E8E44C"/>
    <a:srgbClr val="CC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80251" y="1701811"/>
            <a:ext cx="10580472" cy="501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02172" y="1886956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02172" y="3067916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02172" y="4333732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10824" y="5708057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 rot="21314503">
            <a:off x="2757655" y="2027283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21314503">
            <a:off x="2757655" y="323565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21314503">
            <a:off x="2741205" y="447405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21314503">
            <a:off x="2774105" y="5820972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0322" y="523228"/>
            <a:ext cx="20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手前に行くにつれ上がっていく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5923" y="1702290"/>
            <a:ext cx="3442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レインボーロードみたいなもの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1411409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アンケートの結果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723542" y="3640014"/>
            <a:ext cx="4627684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案４を採用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28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3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4" y="1953640"/>
            <a:ext cx="6724471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4125791" y="5765522"/>
            <a:ext cx="4031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sz="44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sz="44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sz="44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1" name="円形吹き出し 10"/>
          <p:cNvSpPr/>
          <p:nvPr/>
        </p:nvSpPr>
        <p:spPr>
          <a:xfrm>
            <a:off x="5187462" y="4176346"/>
            <a:ext cx="2875084" cy="1301263"/>
          </a:xfrm>
          <a:prstGeom prst="wedgeEllipseCallou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87462" y="4596144"/>
            <a:ext cx="287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押されたら消える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597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3130331"/>
            <a:ext cx="1949222" cy="943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54053" y="5132313"/>
            <a:ext cx="1676400" cy="1006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1617785" y="3120225"/>
            <a:ext cx="2989384" cy="953737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83330" y="4145477"/>
            <a:ext cx="1172047" cy="3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画面外</a:t>
            </a:r>
            <a:r>
              <a:rPr kumimoji="1" lang="ja-JP" altLang="en-US" dirty="0" smtClean="0"/>
              <a:t>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399227" y="6142590"/>
            <a:ext cx="112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画面外</a:t>
            </a:r>
            <a:r>
              <a:rPr kumimoji="1" lang="ja-JP" altLang="en-US" dirty="0" smtClean="0"/>
              <a:t>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8071337" y="5195928"/>
            <a:ext cx="2613939" cy="879234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502" y="3264606"/>
            <a:ext cx="4563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684975" y="5195928"/>
            <a:ext cx="4454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0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513</Words>
  <Application>Microsoft Office PowerPoint</Application>
  <PresentationFormat>ワイド画面</PresentationFormat>
  <Paragraphs>181</Paragraphs>
  <Slides>33</Slides>
  <Notes>0</Notes>
  <HiddenSlides>26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BIZ UDP明朝 Medium</vt:lpstr>
      <vt:lpstr>源界明朝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  <vt:lpstr>アンケートの結果</vt:lpstr>
      <vt:lpstr>PowerPoint プレゼンテーション</vt:lpstr>
      <vt:lpstr>タイトル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48</cp:revision>
  <dcterms:created xsi:type="dcterms:W3CDTF">2022-11-16T02:28:48Z</dcterms:created>
  <dcterms:modified xsi:type="dcterms:W3CDTF">2022-11-18T05:45:00Z</dcterms:modified>
</cp:coreProperties>
</file>