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7" r:id="rId6"/>
    <p:sldId id="261" r:id="rId7"/>
    <p:sldId id="272" r:id="rId8"/>
    <p:sldId id="264" r:id="rId9"/>
    <p:sldId id="273" r:id="rId10"/>
    <p:sldId id="262" r:id="rId11"/>
    <p:sldId id="266" r:id="rId12"/>
    <p:sldId id="274" r:id="rId13"/>
    <p:sldId id="276" r:id="rId14"/>
    <p:sldId id="278" r:id="rId15"/>
    <p:sldId id="277" r:id="rId16"/>
    <p:sldId id="26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9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2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12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2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8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9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iV-7Cq-zh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9200" y="1131156"/>
            <a:ext cx="9753600" cy="2387600"/>
          </a:xfrm>
        </p:spPr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卒業制作</a:t>
            </a:r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大元タイトル構成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チームみずき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264269" y="3666393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12422" y="542485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U ターン矢印 3"/>
          <p:cNvSpPr/>
          <p:nvPr/>
        </p:nvSpPr>
        <p:spPr>
          <a:xfrm rot="16200000">
            <a:off x="2013435" y="2523394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U ターン矢印 9"/>
          <p:cNvSpPr/>
          <p:nvPr/>
        </p:nvSpPr>
        <p:spPr>
          <a:xfrm rot="5400000">
            <a:off x="7300542" y="2901463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59518" y="4932435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車が回っている感じ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38420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023 C 0.07135 -0.00023 0.28333 -0.06042 0.3513 -0.0206 C 0.4194 0.01944 0.45273 0.14953 0.40781 0.23935 C 0.4125 0.3118 0.16302 0.27199 0.1112 0.2641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787 L -0.36498 0.01528 C -0.45873 0.02778 -0.49115 -0.22222 -0.3612 -0.24838 L -0.11003 -0.2488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516924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246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7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2919045" y="4904333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2919045" y="3399841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3469423">
            <a:off x="4448517" y="3843268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8410632">
            <a:off x="6798646" y="3833777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 rot="8196878">
            <a:off x="4282258" y="5206874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 rot="2335963">
            <a:off x="7055877" y="518340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 rot="18983797">
            <a:off x="4599749" y="3690568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 rot="3010632">
            <a:off x="6944016" y="376158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 rot="2760975">
            <a:off x="4513339" y="5011491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 rot="18535963">
            <a:off x="7260510" y="504642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901461" y="4915907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2901461" y="3411415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5400000">
            <a:off x="3963476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 rot="5400000">
            <a:off x="5179745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 rot="5400000">
            <a:off x="6281714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 rot="5400000">
            <a:off x="7383683" y="500653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14708" y="4799223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325115" y="487973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65230" y="4866015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34916" y="491570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 rot="1022421">
            <a:off x="1760151" y="3799768"/>
            <a:ext cx="879191" cy="6074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795570" y="3399841"/>
            <a:ext cx="844062" cy="633046"/>
            <a:chOff x="795570" y="3399841"/>
            <a:chExt cx="844062" cy="633046"/>
          </a:xfrm>
        </p:grpSpPr>
        <p:sp>
          <p:nvSpPr>
            <p:cNvPr id="2" name="正方形/長方形 1"/>
            <p:cNvSpPr/>
            <p:nvPr/>
          </p:nvSpPr>
          <p:spPr>
            <a:xfrm>
              <a:off x="795570" y="3399841"/>
              <a:ext cx="844062" cy="6330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/>
            <p:cNvSpPr/>
            <p:nvPr/>
          </p:nvSpPr>
          <p:spPr>
            <a:xfrm>
              <a:off x="1024170" y="3514141"/>
              <a:ext cx="395654" cy="36927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861646" y="5886953"/>
            <a:ext cx="2617177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バトロアのステージ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274885" y="5886953"/>
            <a:ext cx="2203938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風船のステージ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51285" y="3981003"/>
            <a:ext cx="160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切り替えの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タイミングは任意で設定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2248" y="2923745"/>
            <a:ext cx="102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683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01528 C 0.08529 -0.28519 0.31081 -0.35394 0.51016 -0.16644 C 0.70781 0.02129 0.80365 0.39375 0.72266 0.66389 C 0.64232 0.93241 0.41576 0.99907 0.21745 0.81227 C 0.01992 0.62523 -0.07669 0.25463 0.00443 -0.01528 Z " pathEditMode="relative" rAng="17880000" ptsTypes="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3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C 0.0319 -0.19676 0.21498 -0.27593 0.40912 -0.17709 C 0.60313 -0.07824 0.73516 0.1618 0.70339 0.35833 C 0.67357 0.55601 0.48829 0.63402 0.29427 0.53518 C 0.10013 0.43634 -0.03177 0.19652 -3.75E-6 4.07407E-6 Z " pathEditMode="relative" rAng="17160000" ptsTypes="AAAAA">
                                      <p:cBhvr>
                                        <p:cTn id="80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9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4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44" grpId="0"/>
      <p:bldP spid="45" grpId="0"/>
      <p:bldP spid="46" grpId="0"/>
      <p:bldP spid="18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タイトル画面の案５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6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188027" y="368052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562395" y="4531187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088556" y="571283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2192000" y="461581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4P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578" y="4984455"/>
            <a:ext cx="875790" cy="7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6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21600000">
                                      <p:cBhvr>
                                        <p:cTn id="22" dur="4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.075 0.03218 L 0.26888 0.12894 " pathEditMode="relative" rAng="0" ptsTypes="AA">
                                      <p:cBhvr>
                                        <p:cTn id="24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483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2" nodeType="withEffect">
                                  <p:stCondLst>
                                    <p:cond delay="15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3" grpId="1" animBg="1"/>
      <p:bldP spid="33" grpId="2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72762" y="211016"/>
            <a:ext cx="817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/>
              <a:t>参考動画</a:t>
            </a:r>
            <a:endParaRPr kumimoji="1" lang="ja-JP" altLang="en-US" sz="7200" b="1" dirty="0"/>
          </a:p>
        </p:txBody>
      </p:sp>
      <p:pic>
        <p:nvPicPr>
          <p:cNvPr id="5" name="4iV-7Cq-zh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6815" y="1311153"/>
            <a:ext cx="10647485" cy="5335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007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ハイパーカーバトル</a:t>
            </a:r>
            <a:endParaRPr kumimoji="1" lang="en-US" altLang="ja-JP" dirty="0" smtClean="0"/>
          </a:p>
          <a:p>
            <a:r>
              <a:rPr lang="ja-JP" altLang="en-US" dirty="0" smtClean="0"/>
              <a:t>ミニゲーム</a:t>
            </a:r>
            <a:endParaRPr lang="en-US" altLang="ja-JP" dirty="0" smtClean="0"/>
          </a:p>
          <a:p>
            <a:r>
              <a:rPr kumimoji="1" lang="ja-JP" altLang="en-US" dirty="0" smtClean="0"/>
              <a:t>パーティーゲーム</a:t>
            </a:r>
            <a:endParaRPr kumimoji="1" lang="en-US" altLang="ja-JP" dirty="0" smtClean="0"/>
          </a:p>
          <a:p>
            <a:r>
              <a:rPr lang="ja-JP" altLang="en-US" dirty="0" smtClean="0"/>
              <a:t>デュエルマスター</a:t>
            </a:r>
            <a:endParaRPr lang="en-US" altLang="ja-JP" dirty="0" smtClean="0"/>
          </a:p>
          <a:p>
            <a:r>
              <a:rPr lang="ja-JP" altLang="en-US" dirty="0" smtClean="0"/>
              <a:t>超車大戦</a:t>
            </a:r>
            <a:endParaRPr lang="en-US" altLang="ja-JP" dirty="0" smtClean="0"/>
          </a:p>
          <a:p>
            <a:r>
              <a:rPr kumimoji="1" lang="ja-JP" altLang="en-US" dirty="0" smtClean="0"/>
              <a:t>最後にザ・ファイナル</a:t>
            </a:r>
            <a:r>
              <a:rPr kumimoji="1" lang="en-US" altLang="ja-JP" dirty="0" smtClean="0"/>
              <a:t>(the Final)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タイトル画面の構成</a:t>
            </a:r>
            <a:endParaRPr kumimoji="1" lang="ja-JP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6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3154" y="384480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案５</a:t>
            </a:r>
            <a:r>
              <a:rPr lang="ja-JP" altLang="en-US" dirty="0" smtClean="0"/>
              <a:t>まであるよ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53153" y="4331311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なんとなくの流れ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2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8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031024" y="490024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endParaRPr lang="ja-JP" altLang="en-US" sz="28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U ターン矢印 2"/>
          <p:cNvSpPr/>
          <p:nvPr/>
        </p:nvSpPr>
        <p:spPr>
          <a:xfrm rot="5400000" flipH="1">
            <a:off x="6684351" y="881426"/>
            <a:ext cx="2171699" cy="7196507"/>
          </a:xfrm>
          <a:prstGeom prst="uturnArrow">
            <a:avLst>
              <a:gd name="adj1" fmla="val 17712"/>
              <a:gd name="adj2" fmla="val 22166"/>
              <a:gd name="adj3" fmla="val 69939"/>
              <a:gd name="adj4" fmla="val 43750"/>
              <a:gd name="adj5" fmla="val 8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113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46 C 0.15534 -0.02292 0.38932 0.02755 0.54479 0.00509 C 0.65078 -0.0088 0.63307 -0.08935 0.63294 -0.12454 C 0.63255 -0.15949 0.62916 -0.21482 0.52343 -0.2287 C 0.3677 -0.21343 0.15534 -0.22755 3.54167E-6 -0.2490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6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9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086100" y="4721469"/>
            <a:ext cx="6488723" cy="5934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86350" y="4117731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086350" y="5741377"/>
            <a:ext cx="2532184" cy="80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地球のモデル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86350" y="3516923"/>
            <a:ext cx="244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車が走っている感じ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048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170</Words>
  <Application>Microsoft Office PowerPoint</Application>
  <PresentationFormat>ワイド画面</PresentationFormat>
  <Paragraphs>53</Paragraphs>
  <Slides>16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BIZ UDP明朝 Medium</vt:lpstr>
      <vt:lpstr>游ゴシック</vt:lpstr>
      <vt:lpstr>游ゴシック Light</vt:lpstr>
      <vt:lpstr>Arial</vt:lpstr>
      <vt:lpstr>Office テーマ</vt:lpstr>
      <vt:lpstr>卒業制作_大元タイトル構成</vt:lpstr>
      <vt:lpstr>タイトル名(案)</vt:lpstr>
      <vt:lpstr>タイトル画面の構成</vt:lpstr>
      <vt:lpstr>タイトル画面の案</vt:lpstr>
      <vt:lpstr>タイトル画面の案１</vt:lpstr>
      <vt:lpstr>PowerPoint プレゼンテーション</vt:lpstr>
      <vt:lpstr>タイトル画面の案２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タイトル画面の案4</vt:lpstr>
      <vt:lpstr>PowerPoint プレゼンテーション</vt:lpstr>
      <vt:lpstr>タイトル画面の案５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卒業制作_大元タイトル構成</dc:title>
  <dc:creator>jb2020015@stu.yoshida-g.ac.jp</dc:creator>
  <cp:lastModifiedBy>jb2020015@stu.yoshida-g.ac.jp</cp:lastModifiedBy>
  <cp:revision>30</cp:revision>
  <dcterms:created xsi:type="dcterms:W3CDTF">2022-11-16T02:28:48Z</dcterms:created>
  <dcterms:modified xsi:type="dcterms:W3CDTF">2022-11-17T04:21:29Z</dcterms:modified>
</cp:coreProperties>
</file>