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6" r:id="rId6"/>
    <p:sldId id="275" r:id="rId7"/>
    <p:sldId id="276" r:id="rId8"/>
    <p:sldId id="277" r:id="rId9"/>
    <p:sldId id="267" r:id="rId10"/>
    <p:sldId id="262" r:id="rId11"/>
    <p:sldId id="279" r:id="rId12"/>
    <p:sldId id="280" r:id="rId13"/>
    <p:sldId id="278" r:id="rId14"/>
    <p:sldId id="281" r:id="rId15"/>
    <p:sldId id="283" r:id="rId16"/>
    <p:sldId id="282" r:id="rId17"/>
    <p:sldId id="268" r:id="rId18"/>
    <p:sldId id="273" r:id="rId19"/>
    <p:sldId id="274" r:id="rId20"/>
    <p:sldId id="269" r:id="rId21"/>
    <p:sldId id="272" r:id="rId22"/>
    <p:sldId id="270" r:id="rId23"/>
    <p:sldId id="27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61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9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73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3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4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E0DA-C511-4EE6-BBCF-3E46AF171622}" type="datetimeFigureOut">
              <a:rPr kumimoji="1" lang="ja-JP" altLang="en-US" smtClean="0"/>
              <a:t>2022/10/19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8BC7-8C70-4C56-B097-CD99BD55B8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1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3031" y="1214438"/>
            <a:ext cx="10585938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超ぶっ飛び超絶バトロワ</a:t>
            </a:r>
            <a:r>
              <a:rPr lang="ja-JP" altLang="en-US" dirty="0"/>
              <a:t>（仮）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画面構成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チーム４</a:t>
            </a:r>
            <a:endParaRPr kumimoji="1" lang="en-US" altLang="ja-JP" dirty="0" smtClean="0"/>
          </a:p>
          <a:p>
            <a:r>
              <a:rPr lang="ja-JP" altLang="en-US" dirty="0" smtClean="0"/>
              <a:t>加藤チーム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56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25009" y="716572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片側の 2 つの角を切り取った四角形 7"/>
          <p:cNvSpPr/>
          <p:nvPr/>
        </p:nvSpPr>
        <p:spPr>
          <a:xfrm>
            <a:off x="760529" y="391257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60178" y="501237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75314" y="350820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24028" y="495874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/>
              <a:t>ゲーム画面</a:t>
            </a:r>
            <a:endParaRPr kumimoji="1" lang="ja-JP" altLang="en-US" sz="28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358050" y="1320287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31059" y="15620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9" name="楕円 18"/>
          <p:cNvSpPr/>
          <p:nvPr/>
        </p:nvSpPr>
        <p:spPr>
          <a:xfrm>
            <a:off x="4599829" y="1415619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5400000">
            <a:off x="4816888" y="1522665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10800000">
            <a:off x="4977900" y="1683678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形吹き出し 33"/>
          <p:cNvSpPr/>
          <p:nvPr/>
        </p:nvSpPr>
        <p:spPr>
          <a:xfrm rot="1596153">
            <a:off x="9112416" y="217247"/>
            <a:ext cx="2898528" cy="1493900"/>
          </a:xfrm>
          <a:prstGeom prst="wedgeEllipseCallou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937850" y="794911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UI</a:t>
            </a:r>
            <a:r>
              <a:rPr kumimoji="1" lang="ja-JP" altLang="en-US" sz="2400" b="1" dirty="0" smtClean="0"/>
              <a:t>の構成</a:t>
            </a:r>
            <a:endParaRPr kumimoji="1" lang="ja-JP" altLang="en-US" sz="2400" b="1" dirty="0"/>
          </a:p>
        </p:txBody>
      </p:sp>
      <p:sp>
        <p:nvSpPr>
          <p:cNvPr id="27" name="楕円 26"/>
          <p:cNvSpPr/>
          <p:nvPr/>
        </p:nvSpPr>
        <p:spPr>
          <a:xfrm>
            <a:off x="4508246" y="2362203"/>
            <a:ext cx="2725617" cy="1982360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0437" y="3030217"/>
            <a:ext cx="2286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カウントダウンしてからスタート</a:t>
            </a:r>
            <a:endParaRPr kumimoji="1" lang="ja-JP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3001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3510328" y="1521466"/>
            <a:ext cx="4789610" cy="45012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11717" y="3422365"/>
            <a:ext cx="27787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6" name="円形吹き出し 5"/>
          <p:cNvSpPr/>
          <p:nvPr/>
        </p:nvSpPr>
        <p:spPr>
          <a:xfrm rot="1540385">
            <a:off x="7213411" y="1004967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02035" y="1413782"/>
            <a:ext cx="159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上から見た図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4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33148" y="0"/>
            <a:ext cx="8757138" cy="685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104829">
            <a:off x="3114276" y="2204301"/>
            <a:ext cx="1295395" cy="7624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68841" y="2400847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4" name="正方形/長方形 13"/>
          <p:cNvSpPr/>
          <p:nvPr/>
        </p:nvSpPr>
        <p:spPr>
          <a:xfrm rot="20090550">
            <a:off x="3100914" y="4724185"/>
            <a:ext cx="1295395" cy="76242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5478" y="491191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 rot="10409427">
            <a:off x="7069821" y="2253235"/>
            <a:ext cx="1295395" cy="762424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24385" y="2440960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19" name="正方形/長方形 18"/>
          <p:cNvSpPr/>
          <p:nvPr/>
        </p:nvSpPr>
        <p:spPr>
          <a:xfrm rot="12198102">
            <a:off x="6923502" y="4738248"/>
            <a:ext cx="1295395" cy="762424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78066" y="4925973"/>
            <a:ext cx="5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車</a:t>
            </a:r>
            <a:endParaRPr kumimoji="1" lang="ja-JP" altLang="en-US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66169" y="1557561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1P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2848" y="431255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2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313069" y="1797694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3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06100" y="4264655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4</a:t>
            </a:r>
            <a:r>
              <a:rPr kumimoji="1" lang="en-US" altLang="ja-JP" sz="2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24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4205" y="364803"/>
            <a:ext cx="2417885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戦うところ</a:t>
            </a:r>
            <a:endParaRPr kumimoji="1" lang="ja-JP" altLang="en-US" sz="28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9482362" y="934630"/>
            <a:ext cx="2173055" cy="1186962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783173" y="1343445"/>
            <a:ext cx="16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1" y="795541"/>
            <a:ext cx="10635760" cy="565345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片側の 2 つの角を切り取った四角形 4"/>
          <p:cNvSpPr/>
          <p:nvPr/>
        </p:nvSpPr>
        <p:spPr>
          <a:xfrm>
            <a:off x="773721" y="47022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370" y="58020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22528" y="37489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1242" y="519948"/>
            <a:ext cx="356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ゲーム画面</a:t>
            </a:r>
            <a:endParaRPr kumimoji="1" lang="ja-JP" altLang="en-US" sz="2800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371242" y="1399256"/>
            <a:ext cx="3050931" cy="852854"/>
          </a:xfrm>
          <a:prstGeom prst="flowChart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44251" y="164101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タイマー</a:t>
            </a:r>
            <a:endParaRPr kumimoji="1" lang="ja-JP" altLang="en-US" dirty="0"/>
          </a:p>
        </p:txBody>
      </p:sp>
      <p:sp>
        <p:nvSpPr>
          <p:cNvPr id="15" name="楕円 14"/>
          <p:cNvSpPr/>
          <p:nvPr/>
        </p:nvSpPr>
        <p:spPr>
          <a:xfrm>
            <a:off x="4613021" y="1494588"/>
            <a:ext cx="731230" cy="6292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 rot="5400000">
            <a:off x="4830080" y="1601634"/>
            <a:ext cx="243259" cy="78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 rot="10800000">
            <a:off x="4991092" y="1762647"/>
            <a:ext cx="320918" cy="785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951042" y="873880"/>
            <a:ext cx="1512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の構成</a:t>
            </a:r>
            <a:endParaRPr kumimoji="1" lang="ja-JP" altLang="en-US" sz="2400" dirty="0"/>
          </a:p>
        </p:txBody>
      </p:sp>
      <p:sp>
        <p:nvSpPr>
          <p:cNvPr id="23" name="楕円 22"/>
          <p:cNvSpPr/>
          <p:nvPr/>
        </p:nvSpPr>
        <p:spPr>
          <a:xfrm>
            <a:off x="4507441" y="2661726"/>
            <a:ext cx="2778531" cy="1458565"/>
          </a:xfrm>
          <a:prstGeom prst="ellipse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19977" y="3224965"/>
            <a:ext cx="275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/>
              <a:t>タイマーが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０</a:t>
            </a:r>
            <a:r>
              <a:rPr kumimoji="1" lang="ja-JP" altLang="en-US" u="sng" dirty="0" smtClean="0"/>
              <a:t>になったら</a:t>
            </a:r>
            <a:endParaRPr kumimoji="1" lang="ja-JP" altLang="en-US" u="sng" dirty="0"/>
          </a:p>
        </p:txBody>
      </p:sp>
      <p:sp>
        <p:nvSpPr>
          <p:cNvPr id="25" name="下矢印 24"/>
          <p:cNvSpPr/>
          <p:nvPr/>
        </p:nvSpPr>
        <p:spPr>
          <a:xfrm>
            <a:off x="5603304" y="3973559"/>
            <a:ext cx="597054" cy="69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21768" y="4683530"/>
            <a:ext cx="33108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フィニッシュ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出す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154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5570756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</a:t>
            </a:r>
            <a:r>
              <a:rPr lang="ja-JP" altLang="en-US" sz="2800" b="1" dirty="0" smtClean="0"/>
              <a:t>が１０以下になった場合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赤色</a:t>
            </a:r>
            <a:r>
              <a:rPr lang="ja-JP" altLang="en-US" sz="2800" b="1" dirty="0" smtClean="0"/>
              <a:t>にする</a:t>
            </a:r>
            <a:endParaRPr lang="en-US" altLang="ja-JP" sz="28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90481" y="2420610"/>
            <a:ext cx="9335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UI</a:t>
            </a:r>
            <a:r>
              <a:rPr lang="ja-JP" altLang="en-US" sz="2400" b="1" dirty="0" smtClean="0"/>
              <a:t>と数値を拡大させるもとに戻す（</a:t>
            </a:r>
            <a:r>
              <a:rPr lang="ja-JP" altLang="en-US" sz="2800" b="1" dirty="0" smtClean="0"/>
              <a:t>タイマーが</a:t>
            </a:r>
            <a:r>
              <a:rPr lang="ja-JP" altLang="en-US" sz="2400" b="1" dirty="0" smtClean="0"/>
              <a:t>０になるまで繰り返す</a:t>
            </a:r>
            <a:r>
              <a:rPr lang="ja-JP" altLang="en-US" sz="2200" b="1" dirty="0" smtClean="0"/>
              <a:t>）</a:t>
            </a:r>
            <a:endParaRPr lang="en-US" altLang="ja-JP" sz="22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1" y="3554631"/>
            <a:ext cx="2454682" cy="99975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2" y="3663984"/>
            <a:ext cx="2076450" cy="781050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3712170" y="3851308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6662" y="4642104"/>
            <a:ext cx="26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大きくなっている図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1026" y="4518122"/>
            <a:ext cx="24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小さくなっている図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0481" y="5154992"/>
            <a:ext cx="933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</a:t>
            </a:r>
            <a:r>
              <a:rPr lang="en-US" altLang="ja-JP" sz="2400" b="1" dirty="0"/>
              <a:t> </a:t>
            </a:r>
            <a:r>
              <a:rPr lang="ja-JP" altLang="en-US" sz="2400" b="1" dirty="0" smtClean="0"/>
              <a:t>円内に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爆弾</a:t>
            </a:r>
            <a:r>
              <a:rPr lang="ja-JP" altLang="en-US" sz="2400" b="1" dirty="0" smtClean="0"/>
              <a:t>をランダムで落とす</a:t>
            </a:r>
            <a:endParaRPr lang="en-US" altLang="ja-JP" sz="22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7784" y="5730206"/>
            <a:ext cx="73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爆弾</a:t>
            </a:r>
            <a:r>
              <a:rPr lang="ja-JP" altLang="en-US" b="1" dirty="0" smtClean="0"/>
              <a:t>は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発あたったら即場外へ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5816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楕円 30"/>
          <p:cNvSpPr/>
          <p:nvPr/>
        </p:nvSpPr>
        <p:spPr>
          <a:xfrm>
            <a:off x="6993899" y="3551005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448731" y="3551006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321170" y="1726396"/>
            <a:ext cx="5829300" cy="4648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4706983" y="2005575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49746" y="2118902"/>
            <a:ext cx="1509554" cy="4107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戦うところ</a:t>
            </a:r>
            <a:endParaRPr kumimoji="1" lang="ja-JP" altLang="en-US" sz="2000" dirty="0"/>
          </a:p>
        </p:txBody>
      </p:sp>
      <p:sp>
        <p:nvSpPr>
          <p:cNvPr id="26" name="円形吹き出し 25"/>
          <p:cNvSpPr/>
          <p:nvPr/>
        </p:nvSpPr>
        <p:spPr>
          <a:xfrm rot="1540385">
            <a:off x="7161601" y="1445573"/>
            <a:ext cx="2193319" cy="1191849"/>
          </a:xfrm>
          <a:prstGeom prst="wedgeEllipseCallou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62354" y="1853124"/>
            <a:ext cx="1708304" cy="37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円外は落ちる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209529" y="533230"/>
            <a:ext cx="364715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/>
              <a:t>タイマー</a:t>
            </a:r>
            <a:r>
              <a:rPr lang="ja-JP" altLang="en-US" b="1" dirty="0" smtClean="0"/>
              <a:t>が１０以下になった場合</a:t>
            </a:r>
            <a:endParaRPr lang="ja-JP" altLang="en-US" b="1" dirty="0"/>
          </a:p>
        </p:txBody>
      </p:sp>
      <p:sp>
        <p:nvSpPr>
          <p:cNvPr id="30" name="楕円 29"/>
          <p:cNvSpPr/>
          <p:nvPr/>
        </p:nvSpPr>
        <p:spPr>
          <a:xfrm>
            <a:off x="4706981" y="5096433"/>
            <a:ext cx="1057459" cy="104812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99352" y="3751903"/>
            <a:ext cx="2272718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爆弾</a:t>
            </a:r>
            <a:r>
              <a:rPr lang="ja-JP" altLang="en-US" dirty="0" smtClean="0"/>
              <a:t>が落ちる地点に</a:t>
            </a:r>
            <a:endParaRPr lang="en-US" altLang="ja-JP" dirty="0" smtClean="0"/>
          </a:p>
          <a:p>
            <a:pPr algn="ctr"/>
            <a:r>
              <a:rPr kumimoji="1" lang="ja-JP" altLang="en-US" dirty="0" smtClean="0">
                <a:solidFill>
                  <a:srgbClr val="7030A0"/>
                </a:solidFill>
              </a:rPr>
              <a:t>影</a:t>
            </a:r>
            <a:r>
              <a:rPr kumimoji="1" lang="ja-JP" altLang="en-US" dirty="0" smtClean="0"/>
              <a:t>を出す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6" idx="0"/>
            <a:endCxn id="5" idx="4"/>
          </p:cNvCxnSpPr>
          <p:nvPr/>
        </p:nvCxnSpPr>
        <p:spPr>
          <a:xfrm flipV="1">
            <a:off x="5235711" y="3053704"/>
            <a:ext cx="2" cy="69819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6" idx="1"/>
            <a:endCxn id="29" idx="6"/>
          </p:cNvCxnSpPr>
          <p:nvPr/>
        </p:nvCxnSpPr>
        <p:spPr>
          <a:xfrm flipH="1">
            <a:off x="3506190" y="4075069"/>
            <a:ext cx="593162" cy="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6" idx="2"/>
            <a:endCxn id="30" idx="0"/>
          </p:cNvCxnSpPr>
          <p:nvPr/>
        </p:nvCxnSpPr>
        <p:spPr>
          <a:xfrm>
            <a:off x="5235711" y="4398234"/>
            <a:ext cx="0" cy="69819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3"/>
            <a:endCxn id="31" idx="2"/>
          </p:cNvCxnSpPr>
          <p:nvPr/>
        </p:nvCxnSpPr>
        <p:spPr>
          <a:xfrm>
            <a:off x="6372070" y="4075069"/>
            <a:ext cx="621829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4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17185" y="942109"/>
            <a:ext cx="10155615" cy="540936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651778" y="568448"/>
            <a:ext cx="449353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タイマーが０に</a:t>
            </a:r>
            <a:r>
              <a:rPr lang="ja-JP" altLang="en-US" sz="2800" b="1" dirty="0" smtClean="0"/>
              <a:t>なった場合</a:t>
            </a:r>
            <a:endParaRPr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90482" y="166226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プレイヤーを動かなくする</a:t>
            </a:r>
            <a:endParaRPr lang="en-US" altLang="ja-JP" sz="2400" b="1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90482" y="3184603"/>
            <a:ext cx="415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sz="2400" b="1" dirty="0" smtClean="0"/>
              <a:t>タイマーを０以下にしない</a:t>
            </a:r>
            <a:endParaRPr lang="en-US" altLang="ja-JP" sz="2400" b="1" dirty="0" smtClean="0"/>
          </a:p>
        </p:txBody>
      </p:sp>
      <p:sp>
        <p:nvSpPr>
          <p:cNvPr id="6" name="右矢印 5"/>
          <p:cNvSpPr/>
          <p:nvPr/>
        </p:nvSpPr>
        <p:spPr>
          <a:xfrm>
            <a:off x="990482" y="2241070"/>
            <a:ext cx="727482" cy="406400"/>
          </a:xfrm>
          <a:prstGeom prst="rightArrow">
            <a:avLst>
              <a:gd name="adj1" fmla="val 50000"/>
              <a:gd name="adj2" fmla="val 7272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7964" y="2271037"/>
            <a:ext cx="360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操作をできなくする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49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リザルト画面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62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</a:t>
            </a:r>
            <a:r>
              <a:rPr lang="ja-JP" altLang="en-US" sz="40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</a:t>
            </a:r>
            <a:r>
              <a:rPr lang="ja-JP" altLang="en-US" sz="40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rgbClr val="0070C0"/>
                </a:solidFill>
                <a:prstDash val="solid"/>
              </a:ln>
              <a:solidFill>
                <a:srgbClr val="9231A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44162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877407" y="1951891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1489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604734" y="1951890"/>
            <a:ext cx="1793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rgbClr val="0070C0"/>
                  </a:solidFill>
                  <a:prstDash val="solid"/>
                </a:ln>
                <a:solidFill>
                  <a:srgbClr val="9231A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４位</a:t>
            </a:r>
            <a:r>
              <a:rPr kumimoji="1" lang="ja-JP" altLang="en-US" sz="2400" b="1" dirty="0" smtClean="0"/>
              <a:t>の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点数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9022368" y="2844597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55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50631" y="901211"/>
            <a:ext cx="10955215" cy="565345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19487" y="575896"/>
            <a:ext cx="294912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7598" y="685876"/>
            <a:ext cx="262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1382" y="480564"/>
            <a:ext cx="3605463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102751" y="565467"/>
            <a:ext cx="2634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/>
              <a:t>リザルト画面</a:t>
            </a:r>
            <a:endParaRPr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35370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１</a:t>
            </a:r>
            <a:r>
              <a:rPr lang="ja-JP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3C36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3C36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68615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２</a:t>
            </a:r>
            <a:r>
              <a:rPr lang="ja-JP" altLang="en-US" sz="4000" b="1" dirty="0" smtClean="0"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</a:t>
            </a:r>
            <a:endParaRPr kumimoji="1" lang="ja-JP" altLang="en-US" sz="4000" b="1" dirty="0"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227884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8022" y="5046785"/>
            <a:ext cx="180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３位</a:t>
            </a:r>
          </a:p>
        </p:txBody>
      </p:sp>
      <p:sp>
        <p:nvSpPr>
          <p:cNvPr id="11" name="正方形/長方形 10"/>
          <p:cNvSpPr/>
          <p:nvPr/>
        </p:nvSpPr>
        <p:spPr>
          <a:xfrm rot="1124844">
            <a:off x="4290646" y="2844598"/>
            <a:ext cx="958362" cy="18200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480039">
            <a:off x="1914870" y="2817936"/>
            <a:ext cx="958362" cy="182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16070">
            <a:off x="6697343" y="2789449"/>
            <a:ext cx="958362" cy="18200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321307">
            <a:off x="8971861" y="2894132"/>
            <a:ext cx="958362" cy="18200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60832" y="3523767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１Ｐ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309055" y="349299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２Ｐ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743320" y="3437842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1"/>
                </a:solidFill>
              </a:rPr>
              <a:t>３Ｐ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022368" y="3475260"/>
            <a:ext cx="9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４Ｐ</a:t>
            </a:r>
            <a:endParaRPr kumimoji="1" lang="ja-JP" altLang="en-US" sz="28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97772" y="5832037"/>
            <a:ext cx="706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それぞれの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点数</a:t>
            </a:r>
            <a:r>
              <a:rPr kumimoji="1" lang="ja-JP" altLang="en-US" sz="2800" b="1" dirty="0" smtClean="0"/>
              <a:t>と順位のプレイヤーを出す</a:t>
            </a:r>
            <a:endParaRPr kumimoji="1" lang="ja-JP" altLang="en-US" sz="2800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9066148" y="216015"/>
            <a:ext cx="2808554" cy="1283677"/>
          </a:xfrm>
          <a:prstGeom prst="wedgeRoundRectCallou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224284" y="514304"/>
            <a:ext cx="238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n w="9525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同じ順位の人がいる場合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792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5019961" y="2143991"/>
            <a:ext cx="1874982" cy="551872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019960" y="1358900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5019959" y="3031836"/>
            <a:ext cx="1874983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処理 6"/>
          <p:cNvSpPr/>
          <p:nvPr/>
        </p:nvSpPr>
        <p:spPr>
          <a:xfrm>
            <a:off x="5019959" y="3933539"/>
            <a:ext cx="1874984" cy="574963"/>
          </a:xfrm>
          <a:prstGeom prst="flowChartProcess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判断 7"/>
          <p:cNvSpPr/>
          <p:nvPr/>
        </p:nvSpPr>
        <p:spPr>
          <a:xfrm>
            <a:off x="4532744" y="4772896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カギ線コネクタ 8"/>
          <p:cNvCxnSpPr>
            <a:stCxn id="8" idx="1"/>
            <a:endCxn id="23" idx="1"/>
          </p:cNvCxnSpPr>
          <p:nvPr/>
        </p:nvCxnSpPr>
        <p:spPr>
          <a:xfrm rot="10800000" flipH="1">
            <a:off x="4532743" y="3308868"/>
            <a:ext cx="464129" cy="1946629"/>
          </a:xfrm>
          <a:prstGeom prst="bentConnector3">
            <a:avLst>
              <a:gd name="adj1" fmla="val -492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4" idx="0"/>
          </p:cNvCxnSpPr>
          <p:nvPr/>
        </p:nvCxnSpPr>
        <p:spPr>
          <a:xfrm>
            <a:off x="5957452" y="1933863"/>
            <a:ext cx="0" cy="2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代替処理 10"/>
          <p:cNvSpPr/>
          <p:nvPr/>
        </p:nvSpPr>
        <p:spPr>
          <a:xfrm>
            <a:off x="4934520" y="415634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代替処理 11"/>
          <p:cNvSpPr/>
          <p:nvPr/>
        </p:nvSpPr>
        <p:spPr>
          <a:xfrm>
            <a:off x="4934520" y="6029042"/>
            <a:ext cx="2045860" cy="637312"/>
          </a:xfrm>
          <a:prstGeom prst="flowChartAlternateProcess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/>
          <p:cNvCxnSpPr>
            <a:stCxn id="8" idx="1"/>
            <a:endCxn id="5" idx="1"/>
          </p:cNvCxnSpPr>
          <p:nvPr/>
        </p:nvCxnSpPr>
        <p:spPr>
          <a:xfrm rot="10800000" flipH="1">
            <a:off x="4532744" y="1646382"/>
            <a:ext cx="487216" cy="3609114"/>
          </a:xfrm>
          <a:prstGeom prst="bentConnector3">
            <a:avLst>
              <a:gd name="adj1" fmla="val -469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2"/>
            <a:endCxn id="6" idx="0"/>
          </p:cNvCxnSpPr>
          <p:nvPr/>
        </p:nvCxnSpPr>
        <p:spPr>
          <a:xfrm flipH="1">
            <a:off x="5957451" y="2695863"/>
            <a:ext cx="1" cy="33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7" idx="0"/>
          </p:cNvCxnSpPr>
          <p:nvPr/>
        </p:nvCxnSpPr>
        <p:spPr>
          <a:xfrm>
            <a:off x="5957451" y="3606799"/>
            <a:ext cx="0" cy="32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7" idx="2"/>
            <a:endCxn id="8" idx="0"/>
          </p:cNvCxnSpPr>
          <p:nvPr/>
        </p:nvCxnSpPr>
        <p:spPr>
          <a:xfrm>
            <a:off x="5957451" y="4508502"/>
            <a:ext cx="3467" cy="2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5" idx="0"/>
          </p:cNvCxnSpPr>
          <p:nvPr/>
        </p:nvCxnSpPr>
        <p:spPr>
          <a:xfrm>
            <a:off x="5957450" y="1052946"/>
            <a:ext cx="2" cy="30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8" idx="2"/>
            <a:endCxn id="12" idx="0"/>
          </p:cNvCxnSpPr>
          <p:nvPr/>
        </p:nvCxnSpPr>
        <p:spPr>
          <a:xfrm flipH="1">
            <a:off x="5957450" y="5738096"/>
            <a:ext cx="3468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87927" y="360217"/>
            <a:ext cx="374996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/>
              <a:t>フローチャート</a:t>
            </a:r>
            <a:endParaRPr kumimoji="1" lang="ja-JP" altLang="en-US" sz="28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55491" y="51723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スタート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5491" y="145316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996873" y="2260724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チュートリアル</a:t>
            </a:r>
            <a:endParaRPr kumimoji="1"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96873" y="3124201"/>
            <a:ext cx="189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086926" y="403981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リザルト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308" y="5070830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メニュー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71170" y="4139170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ゲームへ</a:t>
            </a:r>
            <a:endParaRPr kumimoji="1" lang="en-US" altLang="ja-JP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90791" y="2104737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69341" y="615674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終了</a:t>
            </a:r>
            <a:endParaRPr kumimoji="1" lang="ja-JP" altLang="en-US" dirty="0"/>
          </a:p>
        </p:txBody>
      </p:sp>
      <p:sp>
        <p:nvSpPr>
          <p:cNvPr id="29" name="フローチャート: 判断 28"/>
          <p:cNvSpPr/>
          <p:nvPr/>
        </p:nvSpPr>
        <p:spPr>
          <a:xfrm>
            <a:off x="9053945" y="2826268"/>
            <a:ext cx="2856348" cy="965200"/>
          </a:xfrm>
          <a:prstGeom prst="flowChartDecis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872509" y="3124202"/>
            <a:ext cx="12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</a:t>
            </a:r>
            <a:endParaRPr kumimoji="1" lang="en-US" altLang="ja-JP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38293" y="2754869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ポーズへ</a:t>
            </a:r>
            <a:endParaRPr kumimoji="1" lang="en-US" altLang="ja-JP" dirty="0" smtClean="0"/>
          </a:p>
        </p:txBody>
      </p:sp>
      <p:cxnSp>
        <p:nvCxnSpPr>
          <p:cNvPr id="32" name="直線矢印コネクタ 31"/>
          <p:cNvCxnSpPr>
            <a:endCxn id="29" idx="1"/>
          </p:cNvCxnSpPr>
          <p:nvPr/>
        </p:nvCxnSpPr>
        <p:spPr>
          <a:xfrm>
            <a:off x="6894942" y="3162241"/>
            <a:ext cx="2159003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9" idx="1"/>
          </p:cNvCxnSpPr>
          <p:nvPr/>
        </p:nvCxnSpPr>
        <p:spPr>
          <a:xfrm flipH="1">
            <a:off x="6890327" y="3308868"/>
            <a:ext cx="2163618" cy="20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55693" y="3501857"/>
            <a:ext cx="22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やり直す</a:t>
            </a:r>
            <a:r>
              <a:rPr kumimoji="1" lang="en-US" altLang="ja-JP" dirty="0" smtClean="0"/>
              <a:t>or</a:t>
            </a:r>
            <a:r>
              <a:rPr lang="ja-JP" altLang="en-US" dirty="0"/>
              <a:t>つづける</a:t>
            </a:r>
            <a:endParaRPr kumimoji="1" lang="en-US" altLang="ja-JP" dirty="0" smtClean="0"/>
          </a:p>
        </p:txBody>
      </p:sp>
      <p:cxnSp>
        <p:nvCxnSpPr>
          <p:cNvPr id="35" name="カギ線コネクタ 34"/>
          <p:cNvCxnSpPr>
            <a:stCxn id="29" idx="0"/>
            <a:endCxn id="5" idx="3"/>
          </p:cNvCxnSpPr>
          <p:nvPr/>
        </p:nvCxnSpPr>
        <p:spPr>
          <a:xfrm rot="16200000" flipV="1">
            <a:off x="8098588" y="442737"/>
            <a:ext cx="1179886" cy="358717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442027" y="1249798"/>
            <a:ext cx="17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タイトルへ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5339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81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65345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859204" y="1654409"/>
            <a:ext cx="4903796" cy="13767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16573" y="1931473"/>
            <a:ext cx="3981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 dirty="0" smtClean="0"/>
              <a:t>もう一度遊ぶ</a:t>
            </a:r>
            <a:endParaRPr kumimoji="1" lang="ja-JP" altLang="en-US" sz="4800" b="1" dirty="0"/>
          </a:p>
        </p:txBody>
      </p:sp>
      <p:sp>
        <p:nvSpPr>
          <p:cNvPr id="22" name="正方形/長方形 21"/>
          <p:cNvSpPr/>
          <p:nvPr/>
        </p:nvSpPr>
        <p:spPr>
          <a:xfrm>
            <a:off x="4554414" y="480564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90353" y="56546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68983" y="5089725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693888" y="5279509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片側の 2 つの角を切り取った四角形 10"/>
          <p:cNvSpPr/>
          <p:nvPr/>
        </p:nvSpPr>
        <p:spPr>
          <a:xfrm>
            <a:off x="896196" y="561623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95845" y="671603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複数の場合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468983" y="3505963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3888" y="3695747"/>
            <a:ext cx="341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選択画面</a:t>
            </a:r>
            <a:r>
              <a:rPr kumimoji="1" lang="ja-JP" altLang="en-US" sz="4000" b="1" dirty="0" smtClean="0"/>
              <a:t>へ</a:t>
            </a:r>
            <a:endParaRPr kumimoji="1" lang="ja-JP" altLang="en-US" sz="4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" y="3031164"/>
            <a:ext cx="36306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もう一度遊ぶの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「タイトルへ」や「選択画面へ」より大きくする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5" idx="3"/>
            <a:endCxn id="6" idx="2"/>
          </p:cNvCxnSpPr>
          <p:nvPr/>
        </p:nvCxnSpPr>
        <p:spPr>
          <a:xfrm flipV="1">
            <a:off x="3630605" y="3031164"/>
            <a:ext cx="2680497" cy="6001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9914274" y="4296861"/>
            <a:ext cx="23423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大きさを同じにする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>
            <a:stCxn id="24" idx="1"/>
            <a:endCxn id="13" idx="3"/>
          </p:cNvCxnSpPr>
          <p:nvPr/>
        </p:nvCxnSpPr>
        <p:spPr>
          <a:xfrm flipH="1" flipV="1">
            <a:off x="8176846" y="4049690"/>
            <a:ext cx="1737428" cy="4318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1"/>
            <a:endCxn id="20" idx="3"/>
          </p:cNvCxnSpPr>
          <p:nvPr/>
        </p:nvCxnSpPr>
        <p:spPr>
          <a:xfrm flipH="1">
            <a:off x="8176846" y="4481527"/>
            <a:ext cx="1737428" cy="1151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ポーズ画面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700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70087" y="901211"/>
            <a:ext cx="10635760" cy="58690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490525" y="2498546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39309" y="2746691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つづける</a:t>
            </a:r>
            <a:endParaRPr kumimoji="1" lang="ja-JP" altLang="en-US" sz="4000" b="1" dirty="0"/>
          </a:p>
        </p:txBody>
      </p:sp>
      <p:sp>
        <p:nvSpPr>
          <p:cNvPr id="18" name="片側の 2 つの角を切り取った四角形 17"/>
          <p:cNvSpPr/>
          <p:nvPr/>
        </p:nvSpPr>
        <p:spPr>
          <a:xfrm>
            <a:off x="905607" y="575896"/>
            <a:ext cx="2963008" cy="650630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05256" y="685876"/>
            <a:ext cx="263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490525" y="480562"/>
            <a:ext cx="3750208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426637" y="53769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 smtClean="0"/>
              <a:t>ポーズメニュー画面</a:t>
            </a:r>
            <a:endParaRPr lang="ja-JP" altLang="en-US" sz="3200" b="1" dirty="0"/>
          </a:p>
        </p:txBody>
      </p:sp>
      <p:sp>
        <p:nvSpPr>
          <p:cNvPr id="20" name="角丸四角形 19"/>
          <p:cNvSpPr/>
          <p:nvPr/>
        </p:nvSpPr>
        <p:spPr>
          <a:xfrm>
            <a:off x="4490525" y="5475776"/>
            <a:ext cx="3707863" cy="10874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95322" y="5665560"/>
            <a:ext cx="3098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タイトルへ</a:t>
            </a:r>
            <a:endParaRPr kumimoji="1" lang="ja-JP" altLang="en-US" sz="40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4490525" y="3987161"/>
            <a:ext cx="3707863" cy="12150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39309" y="4235306"/>
            <a:ext cx="3010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やり直す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24319" y="4035251"/>
            <a:ext cx="234692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グレーの半透明</a:t>
            </a:r>
            <a:endParaRPr kumimoji="1" lang="ja-JP" altLang="en-US" sz="2000" dirty="0"/>
          </a:p>
        </p:txBody>
      </p:sp>
      <p:sp>
        <p:nvSpPr>
          <p:cNvPr id="3" name="正方形/長方形 2"/>
          <p:cNvSpPr/>
          <p:nvPr/>
        </p:nvSpPr>
        <p:spPr>
          <a:xfrm>
            <a:off x="1074420" y="1312258"/>
            <a:ext cx="10430008" cy="105225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10000"/>
                  <a:satMod val="105000"/>
                  <a:tint val="67000"/>
                  <a:alpha val="54000"/>
                </a:schemeClr>
              </a:gs>
              <a:gs pos="50000">
                <a:schemeClr val="accent2">
                  <a:satMod val="103000"/>
                  <a:tint val="73000"/>
                  <a:lumMod val="72000"/>
                  <a:lumOff val="28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32891" y="1427193"/>
            <a:ext cx="2623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 smtClean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ポーズ</a:t>
            </a:r>
            <a:endParaRPr kumimoji="1" lang="ja-JP" altLang="en-US" sz="54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914274" y="4296861"/>
            <a:ext cx="1865966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全ての大きさを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同じにする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1"/>
            <a:endCxn id="6" idx="3"/>
          </p:cNvCxnSpPr>
          <p:nvPr/>
        </p:nvCxnSpPr>
        <p:spPr>
          <a:xfrm flipH="1" flipV="1">
            <a:off x="8198388" y="3106087"/>
            <a:ext cx="1715886" cy="1513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6" idx="1"/>
            <a:endCxn id="11" idx="3"/>
          </p:cNvCxnSpPr>
          <p:nvPr/>
        </p:nvCxnSpPr>
        <p:spPr>
          <a:xfrm flipH="1" flipV="1">
            <a:off x="8198388" y="4594702"/>
            <a:ext cx="1715886" cy="25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1"/>
            <a:endCxn id="20" idx="3"/>
          </p:cNvCxnSpPr>
          <p:nvPr/>
        </p:nvCxnSpPr>
        <p:spPr>
          <a:xfrm flipH="1">
            <a:off x="8198388" y="4620027"/>
            <a:ext cx="1715886" cy="13994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9339591" y="2451312"/>
            <a:ext cx="219289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何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がポーズしたか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72963" y="1308045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072963" y="2263623"/>
            <a:ext cx="10430008" cy="869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10491421" y="1671654"/>
            <a:ext cx="769790" cy="6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558973" y="1758457"/>
            <a:ext cx="97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rPr>
              <a:t>NP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9" name="直線矢印コネクタ 38"/>
          <p:cNvCxnSpPr>
            <a:stCxn id="34" idx="0"/>
            <a:endCxn id="38" idx="3"/>
          </p:cNvCxnSpPr>
          <p:nvPr/>
        </p:nvCxnSpPr>
        <p:spPr>
          <a:xfrm flipV="1">
            <a:off x="10436039" y="2189247"/>
            <a:ext cx="168115" cy="2620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大元を参照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4316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チュートリアル画面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83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片側の 2 つの角を切り取った四角形 20"/>
          <p:cNvSpPr/>
          <p:nvPr/>
        </p:nvSpPr>
        <p:spPr>
          <a:xfrm>
            <a:off x="970088" y="454438"/>
            <a:ext cx="2880944" cy="910185"/>
          </a:xfrm>
          <a:prstGeom prst="snip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9720" y="656737"/>
            <a:ext cx="35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bg2"/>
                </a:solidFill>
              </a:rPr>
              <a:t>１つの場合</a:t>
            </a:r>
            <a:endParaRPr kumimoji="1" lang="ja-JP" altLang="en-US" sz="3600" b="1" dirty="0">
              <a:solidFill>
                <a:schemeClr val="bg2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6932741" y="3097141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363564" y="3615888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楕円 2"/>
          <p:cNvSpPr/>
          <p:nvPr/>
        </p:nvSpPr>
        <p:spPr>
          <a:xfrm>
            <a:off x="970087" y="3042137"/>
            <a:ext cx="4747845" cy="169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511767" y="568906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0910" y="3560884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4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94360" y="652465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円形吹き出し 5"/>
          <p:cNvSpPr/>
          <p:nvPr/>
        </p:nvSpPr>
        <p:spPr>
          <a:xfrm rot="10508658">
            <a:off x="4740768" y="4719582"/>
            <a:ext cx="2549931" cy="1829738"/>
          </a:xfrm>
          <a:prstGeom prst="wedgeEllipseCallou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8229" y="5219452"/>
            <a:ext cx="198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任意で遷移する</a:t>
            </a:r>
            <a:endParaRPr kumimoji="1" lang="ja-JP" altLang="en-US" sz="2800" dirty="0"/>
          </a:p>
        </p:txBody>
      </p:sp>
      <p:sp>
        <p:nvSpPr>
          <p:cNvPr id="2" name="左右矢印 1"/>
          <p:cNvSpPr/>
          <p:nvPr/>
        </p:nvSpPr>
        <p:spPr>
          <a:xfrm>
            <a:off x="5242854" y="3365307"/>
            <a:ext cx="1976582" cy="11605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12" name="楕円 11"/>
          <p:cNvSpPr/>
          <p:nvPr/>
        </p:nvSpPr>
        <p:spPr>
          <a:xfrm>
            <a:off x="275568" y="689207"/>
            <a:ext cx="4384428" cy="1382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6390" y="1057399"/>
            <a:ext cx="35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ルール説明画面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283677" y="2275396"/>
            <a:ext cx="4369777" cy="3709687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83093" y="3884321"/>
            <a:ext cx="2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ゲームの画面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/>
              <a:t>(</a:t>
            </a:r>
            <a:r>
              <a:rPr lang="ja-JP" altLang="en-US" sz="2400" dirty="0" smtClean="0"/>
              <a:t>静止画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936" y="2886512"/>
            <a:ext cx="433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このゲーム</a:t>
            </a:r>
            <a:r>
              <a:rPr lang="ja-JP" altLang="en-US" dirty="0" smtClean="0"/>
              <a:t>はゴーカートでぶつかって場外に落とし合うゲームです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936" y="3692691"/>
            <a:ext cx="4339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アイテムで妨害することができます。</a:t>
            </a:r>
            <a:endParaRPr kumimoji="1" lang="en-US" altLang="ja-JP" dirty="0" smtClean="0"/>
          </a:p>
          <a:p>
            <a:r>
              <a:rPr lang="ja-JP" altLang="en-US" dirty="0" smtClean="0"/>
              <a:t>当たったら一定時間動けなくすることが</a:t>
            </a:r>
            <a:r>
              <a:rPr kumimoji="1" lang="ja-JP" altLang="en-US" dirty="0" smtClean="0"/>
              <a:t>できます。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4778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5568" y="1387110"/>
            <a:ext cx="11429999" cy="523789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942588" y="936425"/>
            <a:ext cx="3622432" cy="699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225181" y="101998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チュートリアル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88746" y="3465596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スティック：</a:t>
            </a:r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7167" y="3935514"/>
            <a:ext cx="115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アクセル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88746" y="3059328"/>
            <a:ext cx="4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コントローラーで</a:t>
            </a:r>
            <a:r>
              <a:rPr lang="ja-JP" altLang="en-US" dirty="0"/>
              <a:t>操作します</a:t>
            </a:r>
          </a:p>
        </p:txBody>
      </p:sp>
      <p:sp>
        <p:nvSpPr>
          <p:cNvPr id="16" name="楕円 15"/>
          <p:cNvSpPr/>
          <p:nvPr/>
        </p:nvSpPr>
        <p:spPr>
          <a:xfrm>
            <a:off x="281354" y="689206"/>
            <a:ext cx="4378642" cy="1382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6261" y="1039150"/>
            <a:ext cx="352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spc="50" dirty="0" smtClean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操作説明画面</a:t>
            </a:r>
            <a:endParaRPr kumimoji="1" lang="ja-JP" altLang="en-US" sz="36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3" y="2629148"/>
            <a:ext cx="3653181" cy="2900626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6502937" y="4476251"/>
            <a:ext cx="93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バック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12406" y="4973724"/>
            <a:ext cx="3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ウルトラダッシュを使用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755182" y="2573846"/>
            <a:ext cx="201356" cy="5738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89" idx="3"/>
          </p:cNvCxnSpPr>
          <p:nvPr/>
        </p:nvCxnSpPr>
        <p:spPr>
          <a:xfrm flipH="1">
            <a:off x="3956538" y="2392092"/>
            <a:ext cx="658106" cy="2040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3512186" y="3650262"/>
            <a:ext cx="312054" cy="315069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3755182" y="3449588"/>
            <a:ext cx="347223" cy="297484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stCxn id="7" idx="3"/>
          </p:cNvCxnSpPr>
          <p:nvPr/>
        </p:nvCxnSpPr>
        <p:spPr>
          <a:xfrm flipH="1" flipV="1">
            <a:off x="3755183" y="3835574"/>
            <a:ext cx="859461" cy="2438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42" idx="6"/>
          </p:cNvCxnSpPr>
          <p:nvPr/>
        </p:nvCxnSpPr>
        <p:spPr>
          <a:xfrm flipH="1" flipV="1">
            <a:off x="4102405" y="3598330"/>
            <a:ext cx="708597" cy="784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/>
          <p:cNvSpPr/>
          <p:nvPr/>
        </p:nvSpPr>
        <p:spPr>
          <a:xfrm>
            <a:off x="6139223" y="3895356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152821" y="3871864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楕円 71"/>
          <p:cNvSpPr/>
          <p:nvPr/>
        </p:nvSpPr>
        <p:spPr>
          <a:xfrm>
            <a:off x="6111736" y="4408453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139223" y="4435201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楕円 82"/>
          <p:cNvSpPr/>
          <p:nvPr/>
        </p:nvSpPr>
        <p:spPr>
          <a:xfrm>
            <a:off x="4658348" y="3988653"/>
            <a:ext cx="385130" cy="403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71946" y="3965161"/>
            <a:ext cx="357934" cy="4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A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4881265" y="3451628"/>
            <a:ext cx="443853" cy="461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08752" y="3478376"/>
            <a:ext cx="357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B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フローチャート: 手操作入力 88"/>
          <p:cNvSpPr/>
          <p:nvPr/>
        </p:nvSpPr>
        <p:spPr>
          <a:xfrm flipH="1">
            <a:off x="4614644" y="218178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35676" y="223415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38" name="フローチャート: 手操作入力 37"/>
          <p:cNvSpPr/>
          <p:nvPr/>
        </p:nvSpPr>
        <p:spPr>
          <a:xfrm flipH="1">
            <a:off x="5965902" y="4979594"/>
            <a:ext cx="639092" cy="420615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045513" y="5031460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R</a:t>
            </a:r>
            <a:r>
              <a:rPr lang="en-US" altLang="ja-JP" b="1" dirty="0" smtClean="0">
                <a:solidFill>
                  <a:schemeClr val="bg1"/>
                </a:solidFill>
              </a:rPr>
              <a:t>B</a:t>
            </a:r>
            <a:endParaRPr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67862" y="1372699"/>
            <a:ext cx="10585938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389</Words>
  <Application>Microsoft Office PowerPoint</Application>
  <PresentationFormat>ワイド画面</PresentationFormat>
  <Paragraphs>134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超ぶっ飛び超絶バトロワ（仮） 画面構成</vt:lpstr>
      <vt:lpstr>PowerPoint プレゼンテーション</vt:lpstr>
      <vt:lpstr>タイトル画面</vt:lpstr>
      <vt:lpstr>PowerPoint プレゼンテーション</vt:lpstr>
      <vt:lpstr>チュートリアル画面</vt:lpstr>
      <vt:lpstr>PowerPoint プレゼンテーション</vt:lpstr>
      <vt:lpstr>PowerPoint プレゼンテーション</vt:lpstr>
      <vt:lpstr>PowerPoint プレゼンテーション</vt:lpstr>
      <vt:lpstr>ゲーム画面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リザルト画面</vt:lpstr>
      <vt:lpstr>PowerPoint プレゼンテーション</vt:lpstr>
      <vt:lpstr>PowerPoint プレゼンテーション</vt:lpstr>
      <vt:lpstr>メニュー画面</vt:lpstr>
      <vt:lpstr>PowerPoint プレゼンテーション</vt:lpstr>
      <vt:lpstr>ポーズ画面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超ぶっ飛び超絶バトロワ（仮） 画面構成</dc:title>
  <dc:creator>jb2020015@stu.yoshida-g.ac.jp</dc:creator>
  <cp:lastModifiedBy>jb2020015@stu.yoshida-g.ac.jp</cp:lastModifiedBy>
  <cp:revision>13</cp:revision>
  <dcterms:created xsi:type="dcterms:W3CDTF">2022-10-18T01:54:18Z</dcterms:created>
  <dcterms:modified xsi:type="dcterms:W3CDTF">2022-10-19T00:32:21Z</dcterms:modified>
</cp:coreProperties>
</file>