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49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04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35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39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02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98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14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8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33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15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50A5-6C9A-4B23-8BB7-84BD7268E78E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8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9727" flipH="1">
            <a:off x="1292520" y="1822714"/>
            <a:ext cx="2681915" cy="161752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847" y="2503556"/>
            <a:ext cx="1527353" cy="152735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1719">
            <a:off x="7786083" y="3305307"/>
            <a:ext cx="3066013" cy="184918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051335" y="2759402"/>
            <a:ext cx="10257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 smtClean="0">
                <a:ln w="635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  <a:effectLst>
                  <a:glow rad="101600">
                    <a:schemeClr val="accent1">
                      <a:alpha val="40000"/>
                    </a:schemeClr>
                  </a:glow>
                </a:effectLst>
                <a:latin typeface="チェックポイントフォント" panose="02000600000000000000" pitchFamily="2" charset="-128"/>
                <a:ea typeface="チェックポイントフォント" panose="02000600000000000000" pitchFamily="2" charset="-128"/>
              </a:rPr>
              <a:t>ファイティングゴーカート</a:t>
            </a:r>
            <a:endParaRPr lang="ja-JP" altLang="en-US" sz="6000" dirty="0">
              <a:ln w="635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effectLst>
                <a:glow rad="101600">
                  <a:schemeClr val="accent1">
                    <a:alpha val="40000"/>
                  </a:schemeClr>
                </a:glow>
              </a:effectLst>
              <a:latin typeface="チェックポイントフォント" panose="02000600000000000000" pitchFamily="2" charset="-128"/>
              <a:ea typeface="チェックポイントフォント" panose="02000600000000000000" pitchFamily="2" charset="-128"/>
            </a:endParaRPr>
          </a:p>
        </p:txBody>
      </p:sp>
      <p:pic>
        <p:nvPicPr>
          <p:cNvPr id="1026" name="Picture 2" descr="バナナの皮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3892487"/>
            <a:ext cx="973169" cy="97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3402" b="90722" l="7692" r="73504"/>
                    </a14:imgEffect>
                  </a14:imgLayer>
                </a14:imgProps>
              </a:ext>
            </a:extLst>
          </a:blip>
          <a:srcRect t="10831" r="17526"/>
          <a:stretch/>
        </p:blipFill>
        <p:spPr>
          <a:xfrm rot="2573563">
            <a:off x="6624262" y="4114664"/>
            <a:ext cx="1084555" cy="97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8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tile tx="-57150" ty="38100" sx="20000" sy="2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346961" y="0"/>
            <a:ext cx="7498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 smtClean="0">
                <a:ln w="0"/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 rad="101600">
                    <a:schemeClr val="accent1"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けっかはっぴょう</a:t>
            </a:r>
            <a:endParaRPr kumimoji="1" lang="ja-JP" altLang="en-US" dirty="0">
              <a:ln w="0"/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glow rad="101600">
                  <a:schemeClr val="accent1"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ふんわりラウンド" panose="02000700000000000000" pitchFamily="50" charset="-128"/>
              <a:ea typeface="ふんわりラウンド" panose="020007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850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チェックポイントフォント</vt:lpstr>
      <vt:lpstr>ふんわりラウンド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8</cp:revision>
  <dcterms:created xsi:type="dcterms:W3CDTF">2022-10-17T07:30:10Z</dcterms:created>
  <dcterms:modified xsi:type="dcterms:W3CDTF">2022-11-09T01:15:17Z</dcterms:modified>
</cp:coreProperties>
</file>