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" y="-66583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320901" y="1029797"/>
            <a:ext cx="5737749" cy="414387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4311" y="17733"/>
            <a:ext cx="7687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説明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(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人狼モード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)</a:t>
            </a:r>
            <a:endParaRPr kumimoji="1" lang="ja-JP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036" y="1571323"/>
            <a:ext cx="700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40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215728" y="2042381"/>
            <a:ext cx="3936990" cy="34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195" y="2657342"/>
            <a:ext cx="58293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36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36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2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36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36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000" dirty="0" smtClean="0"/>
              <a:t>。</a:t>
            </a:r>
            <a:endParaRPr lang="ja-JP" altLang="en-US" sz="40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95833" y="435370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80891" y="2042381"/>
            <a:ext cx="186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929945" y="1204055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46775" y="1238836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07811" y="2749593"/>
            <a:ext cx="129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3440" y="5173675"/>
            <a:ext cx="12068559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" y="518891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0078" y="514513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0537" y="573254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559490" y="3501224"/>
            <a:ext cx="680490" cy="1083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</p:cNvCxnSpPr>
          <p:nvPr/>
        </p:nvCxnSpPr>
        <p:spPr>
          <a:xfrm flipH="1">
            <a:off x="10668605" y="2750267"/>
            <a:ext cx="643538" cy="550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542997" y="2661203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839806" y="1742438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755" y="3848258"/>
            <a:ext cx="640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800" dirty="0" smtClean="0"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3200" dirty="0" smtClean="0"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3200" dirty="0"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6235" y="517367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86196" y="5732548"/>
            <a:ext cx="514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9" y="5254164"/>
            <a:ext cx="1285701" cy="12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74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03スマートフォントUI</vt:lpstr>
      <vt:lpstr>あんずもじ2020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18</cp:revision>
  <dcterms:created xsi:type="dcterms:W3CDTF">2022-10-17T01:03:21Z</dcterms:created>
  <dcterms:modified xsi:type="dcterms:W3CDTF">2022-11-16T00:32:44Z</dcterms:modified>
</cp:coreProperties>
</file>