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4502" y="1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51096" y="243753"/>
            <a:ext cx="6128745" cy="40855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691014" y="340256"/>
            <a:ext cx="5090928" cy="3757848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9950" y="991059"/>
            <a:ext cx="7000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</a:t>
            </a:r>
            <a:endParaRPr kumimoji="1"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点数を競うゲームです</a:t>
            </a:r>
            <a:r>
              <a:rPr kumimoji="1"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。</a:t>
            </a:r>
            <a:endParaRPr kumimoji="1" lang="en-US" altLang="ja-JP" sz="4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0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476295" y="1390969"/>
            <a:ext cx="3367645" cy="29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62198" y="2342074"/>
            <a:ext cx="58293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endParaRPr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36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40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4400" dirty="0" smtClean="0"/>
              <a:t>。</a:t>
            </a:r>
            <a:endParaRPr lang="ja-JP" altLang="en-US" sz="44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6215" y="3229845"/>
            <a:ext cx="164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96489" y="1204346"/>
            <a:ext cx="128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8132039" y="576658"/>
            <a:ext cx="909861" cy="469314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LB</a:t>
            </a:r>
            <a:endParaRPr kumimoji="1" lang="ja-JP" altLang="en-US" sz="14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94180" y="576658"/>
            <a:ext cx="240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65222" y="1876060"/>
            <a:ext cx="97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7267" y="4849445"/>
            <a:ext cx="11271886" cy="160334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>
                <a:gsLst>
                  <a:gs pos="0">
                    <a:srgbClr val="FFD1FF"/>
                  </a:gs>
                  <a:gs pos="74000">
                    <a:srgbClr val="FFA3FF"/>
                  </a:gs>
                  <a:gs pos="83000">
                    <a:srgbClr val="FF93FF"/>
                  </a:gs>
                  <a:gs pos="100000">
                    <a:srgbClr val="FF93FF"/>
                  </a:gs>
                </a:gsLst>
                <a:lin ang="5400000" scaled="1"/>
              </a:gra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" y="4864680"/>
            <a:ext cx="1464079" cy="1424181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619180" y="4820904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79639" y="5408319"/>
            <a:ext cx="4149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9194180" y="2608251"/>
            <a:ext cx="854306" cy="54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10356664" y="1716780"/>
            <a:ext cx="354470" cy="735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659625" y="1820908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8956490" y="1052897"/>
            <a:ext cx="635153" cy="520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045337" y="4849445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ガソリン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95298" y="5408318"/>
            <a:ext cx="4527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加速し</a:t>
            </a:r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、相手にぶつかると</a:t>
            </a:r>
            <a:endParaRPr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ポイントを奪えます。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41" y="4929934"/>
            <a:ext cx="1285701" cy="1285701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428805" y="-38617"/>
            <a:ext cx="240243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53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23</cp:revision>
  <dcterms:created xsi:type="dcterms:W3CDTF">2022-10-17T01:03:21Z</dcterms:created>
  <dcterms:modified xsi:type="dcterms:W3CDTF">2022-11-16T01:08:29Z</dcterms:modified>
</cp:coreProperties>
</file>