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" y="-66583"/>
            <a:ext cx="12176115" cy="6924583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51096" y="243753"/>
            <a:ext cx="6128745" cy="40855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691014" y="340256"/>
            <a:ext cx="5090928" cy="375784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8755" y="655835"/>
            <a:ext cx="7000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</a:t>
            </a:r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で風船を割って</a:t>
            </a:r>
            <a:endParaRPr kumimoji="1"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点数を競うゲームです</a:t>
            </a:r>
            <a:r>
              <a:rPr kumimoji="1" lang="ja-JP" altLang="en-US" sz="32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。</a:t>
            </a:r>
            <a:endParaRPr kumimoji="1" lang="en-US" altLang="ja-JP" sz="32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0" name="Picture 2" descr="Xinput対応ゲームパッド - JC-U3613MB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500" r="100000">
                        <a14:backgroundMark x1="46667" y1="63667" x2="66833" y2="7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3"/>
          <a:stretch/>
        </p:blipFill>
        <p:spPr bwMode="auto">
          <a:xfrm>
            <a:off x="7476295" y="1390969"/>
            <a:ext cx="3367645" cy="2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8755" y="1531273"/>
            <a:ext cx="5829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FF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ピンクの風船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endParaRPr lang="en-US" altLang="ja-JP" sz="2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400" b="1" dirty="0" smtClean="0">
                <a:ln w="3175">
                  <a:noFill/>
                </a:ln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金色の風船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は</a:t>
            </a:r>
            <a:r>
              <a:rPr lang="en-US" altLang="ja-JP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800" b="1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点</a:t>
            </a:r>
            <a:r>
              <a:rPr lang="ja-JP" altLang="en-US" sz="24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です</a:t>
            </a:r>
            <a:r>
              <a:rPr lang="ja-JP" altLang="en-US" sz="3200" dirty="0" smtClean="0"/>
              <a:t>。</a:t>
            </a:r>
            <a:endParaRPr lang="ja-JP" altLang="en-US" sz="3200" dirty="0"/>
          </a:p>
          <a:p>
            <a:endParaRPr kumimoji="1" lang="ja-JP" altLang="en-US" dirty="0"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6215" y="3229845"/>
            <a:ext cx="164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アクセル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96489" y="1204346"/>
            <a:ext cx="128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バック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フローチャート: 手操作入力 10"/>
          <p:cNvSpPr/>
          <p:nvPr/>
        </p:nvSpPr>
        <p:spPr>
          <a:xfrm>
            <a:off x="8132039" y="576658"/>
            <a:ext cx="909861" cy="469314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LB</a:t>
            </a:r>
            <a:endParaRPr kumimoji="1" lang="ja-JP" altLang="en-US" sz="1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52215" y="539702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アイテム使用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65222" y="1876060"/>
            <a:ext cx="975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移動</a:t>
            </a:r>
            <a:endParaRPr kumimoji="1" lang="ja-JP" altLang="en-US" sz="12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27267" y="4849445"/>
            <a:ext cx="11271886" cy="160334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>
                <a:gsLst>
                  <a:gs pos="0">
                    <a:srgbClr val="FFD1FF"/>
                  </a:gs>
                  <a:gs pos="74000">
                    <a:srgbClr val="FFA3FF"/>
                  </a:gs>
                  <a:gs pos="83000">
                    <a:srgbClr val="FF93FF"/>
                  </a:gs>
                  <a:gs pos="100000">
                    <a:srgbClr val="FF93FF"/>
                  </a:gs>
                </a:gsLst>
                <a:lin ang="5400000" scaled="1"/>
              </a:gra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5" y="4864680"/>
            <a:ext cx="1464079" cy="142418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619180" y="4820904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バナナ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79639" y="5408319"/>
            <a:ext cx="4149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ぶつけると相手がスピンします。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9194180" y="2608251"/>
            <a:ext cx="854306" cy="54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0356664" y="1716780"/>
            <a:ext cx="354470" cy="7355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659625" y="1820908"/>
            <a:ext cx="925333" cy="312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8956490" y="1052897"/>
            <a:ext cx="635153" cy="520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86258" y="3106493"/>
            <a:ext cx="5874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「人狼」</a:t>
            </a:r>
            <a:r>
              <a:rPr kumimoji="1" lang="ja-JP" alt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のまわりには金色の風船が出やすくなります</a:t>
            </a:r>
            <a:r>
              <a:rPr kumimoji="1" lang="ja-JP" alt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3スマートフォントUI" panose="02000600000000000000" pitchFamily="2" charset="-128"/>
                <a:ea typeface="03スマートフォントUI" panose="02000600000000000000" pitchFamily="2" charset="-128"/>
              </a:rPr>
              <a:t>。</a:t>
            </a:r>
            <a:endParaRPr kumimoji="1" lang="ja-JP" altLang="en-US" sz="2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3スマートフォントUI" panose="02000600000000000000" pitchFamily="2" charset="-128"/>
              <a:ea typeface="03スマートフォントUI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45337" y="4849445"/>
            <a:ext cx="2375675" cy="70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ガソリン</a:t>
            </a:r>
            <a:endParaRPr kumimoji="1" lang="ja-JP" altLang="en-US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5298" y="5408318"/>
            <a:ext cx="4527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加速し</a:t>
            </a:r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、相手にぶつかると</a:t>
            </a:r>
            <a:endParaRPr lang="en-US" altLang="ja-JP" sz="28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8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ポイントを奪えます。</a:t>
            </a:r>
            <a:endParaRPr kumimoji="1" lang="ja-JP" altLang="en-US" sz="1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41" y="4929934"/>
            <a:ext cx="1285701" cy="1285701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28805" y="-38617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8805" y="2410391"/>
            <a:ext cx="359252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72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22</cp:revision>
  <dcterms:created xsi:type="dcterms:W3CDTF">2022-10-17T01:03:21Z</dcterms:created>
  <dcterms:modified xsi:type="dcterms:W3CDTF">2022-11-16T01:09:10Z</dcterms:modified>
</cp:coreProperties>
</file>