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465</Words>
  <Application>Microsoft Office PowerPoint</Application>
  <PresentationFormat>ワイド画面</PresentationFormat>
  <Paragraphs>159</Paragraphs>
  <Slides>28</Slides>
  <Notes>0</Notes>
  <HiddenSlides>14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42</cp:revision>
  <dcterms:created xsi:type="dcterms:W3CDTF">2022-11-16T02:28:48Z</dcterms:created>
  <dcterms:modified xsi:type="dcterms:W3CDTF">2022-11-18T04:33:57Z</dcterms:modified>
</cp:coreProperties>
</file>