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3" r:id="rId16"/>
    <p:sldId id="282" r:id="rId17"/>
    <p:sldId id="268" r:id="rId18"/>
    <p:sldId id="273" r:id="rId19"/>
    <p:sldId id="274" r:id="rId20"/>
    <p:sldId id="269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7213411" y="1004967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02035" y="1413782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6"/>
            <a:ext cx="2778531" cy="1458565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3224965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603304" y="3973559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1768" y="4683530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</a:t>
            </a:r>
            <a:r>
              <a:rPr lang="ja-JP" altLang="en-US" sz="2400" b="1" dirty="0" smtClean="0"/>
              <a:t>戻す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爆弾</a:t>
            </a:r>
            <a:r>
              <a:rPr lang="ja-JP" altLang="en-US" sz="2400" b="1" dirty="0" smtClean="0"/>
              <a:t>をランダムで落とす</a:t>
            </a:r>
            <a:endParaRPr lang="en-US" altLang="ja-JP" sz="22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7784" y="5730206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爆弾</a:t>
            </a:r>
            <a:r>
              <a:rPr lang="ja-JP" altLang="en-US" b="1" dirty="0" smtClean="0"/>
              <a:t>は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発あたったら即場外へ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/>
          <p:cNvSpPr/>
          <p:nvPr/>
        </p:nvSpPr>
        <p:spPr>
          <a:xfrm>
            <a:off x="6993899" y="3551005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448731" y="3551006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321170" y="1726396"/>
            <a:ext cx="5829300" cy="4648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4706983" y="2005575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49746" y="2118902"/>
            <a:ext cx="1509554" cy="4107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戦うところ</a:t>
            </a:r>
            <a:endParaRPr kumimoji="1" lang="ja-JP" altLang="en-US" sz="20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7161601" y="1445573"/>
            <a:ext cx="2193319" cy="1191849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62354" y="1853124"/>
            <a:ext cx="1708304" cy="37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209529" y="533230"/>
            <a:ext cx="364715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/>
              <a:t>タイマー</a:t>
            </a:r>
            <a:r>
              <a:rPr lang="ja-JP" altLang="en-US" b="1" dirty="0" smtClean="0"/>
              <a:t>が１０以下になった場合</a:t>
            </a:r>
            <a:endParaRPr lang="ja-JP" altLang="en-US" b="1" dirty="0"/>
          </a:p>
        </p:txBody>
      </p:sp>
      <p:sp>
        <p:nvSpPr>
          <p:cNvPr id="30" name="楕円 29"/>
          <p:cNvSpPr/>
          <p:nvPr/>
        </p:nvSpPr>
        <p:spPr>
          <a:xfrm>
            <a:off x="4706981" y="5096433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99352" y="3751903"/>
            <a:ext cx="2272718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爆弾</a:t>
            </a:r>
            <a:r>
              <a:rPr lang="ja-JP" altLang="en-US" dirty="0" smtClean="0"/>
              <a:t>が落ちる地点に</a:t>
            </a:r>
            <a:endParaRPr lang="en-US" altLang="ja-JP" dirty="0" smtClean="0"/>
          </a:p>
          <a:p>
            <a:pPr algn="ctr"/>
            <a:r>
              <a:rPr kumimoji="1" lang="ja-JP" altLang="en-US" dirty="0" smtClean="0">
                <a:solidFill>
                  <a:srgbClr val="7030A0"/>
                </a:solidFill>
              </a:rPr>
              <a:t>影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6" idx="0"/>
            <a:endCxn id="5" idx="4"/>
          </p:cNvCxnSpPr>
          <p:nvPr/>
        </p:nvCxnSpPr>
        <p:spPr>
          <a:xfrm flipV="1">
            <a:off x="5235711" y="3053704"/>
            <a:ext cx="2" cy="69819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6" idx="1"/>
            <a:endCxn id="29" idx="6"/>
          </p:cNvCxnSpPr>
          <p:nvPr/>
        </p:nvCxnSpPr>
        <p:spPr>
          <a:xfrm flipH="1">
            <a:off x="3506190" y="4075069"/>
            <a:ext cx="593162" cy="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6" idx="2"/>
            <a:endCxn id="30" idx="0"/>
          </p:cNvCxnSpPr>
          <p:nvPr/>
        </p:nvCxnSpPr>
        <p:spPr>
          <a:xfrm>
            <a:off x="5235711" y="4398234"/>
            <a:ext cx="0" cy="69819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3"/>
            <a:endCxn id="31" idx="2"/>
          </p:cNvCxnSpPr>
          <p:nvPr/>
        </p:nvCxnSpPr>
        <p:spPr>
          <a:xfrm>
            <a:off x="6372070" y="4075069"/>
            <a:ext cx="621829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</a:t>
            </a:r>
            <a:r>
              <a:rPr kumimoji="1" lang="ja-JP" altLang="en-US" sz="2800" b="1" dirty="0" smtClean="0"/>
              <a:t>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</a:t>
            </a:r>
            <a:r>
              <a:rPr kumimoji="1" lang="ja-JP" altLang="en-US" sz="2800" b="1" dirty="0" smtClean="0"/>
              <a:t>の順位</a:t>
            </a:r>
            <a:r>
              <a:rPr kumimoji="1" lang="ja-JP" altLang="en-US" sz="2800" b="1" dirty="0" smtClean="0"/>
              <a:t>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大元を参照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093" y="3884321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6" y="2886512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936" y="3692691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373</Words>
  <Application>Microsoft Office PowerPoint</Application>
  <PresentationFormat>ワイド画面</PresentationFormat>
  <Paragraphs>131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14</cp:revision>
  <dcterms:created xsi:type="dcterms:W3CDTF">2022-10-18T01:54:18Z</dcterms:created>
  <dcterms:modified xsi:type="dcterms:W3CDTF">2022-10-19T00:43:58Z</dcterms:modified>
</cp:coreProperties>
</file>