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96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84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09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14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95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47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95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63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8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69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41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65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3053447"/>
            <a:ext cx="12192000" cy="3798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2252" y="4407025"/>
            <a:ext cx="2400299" cy="24408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02252" y="3599809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08114" y="4396993"/>
            <a:ext cx="2400299" cy="2454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300517" y="3575111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508914" y="4407023"/>
            <a:ext cx="2400299" cy="2440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508913" y="3599808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709712" y="4380868"/>
            <a:ext cx="2402828" cy="2477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9712241" y="3599808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6148755" y="249738"/>
            <a:ext cx="1055076" cy="1204547"/>
          </a:xfrm>
          <a:prstGeom prst="ellipse">
            <a:avLst/>
          </a:prstGeom>
          <a:solidFill>
            <a:srgbClr val="FF93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/>
        </p:nvSpPr>
        <p:spPr>
          <a:xfrm>
            <a:off x="6659931" y="1458681"/>
            <a:ext cx="296984" cy="360485"/>
          </a:xfrm>
          <a:custGeom>
            <a:avLst/>
            <a:gdLst>
              <a:gd name="connsiteX0" fmla="*/ 6838 w 648677"/>
              <a:gd name="connsiteY0" fmla="*/ 0 h 1090247"/>
              <a:gd name="connsiteX1" fmla="*/ 68384 w 648677"/>
              <a:gd name="connsiteY1" fmla="*/ 633047 h 1090247"/>
              <a:gd name="connsiteX2" fmla="*/ 499207 w 648677"/>
              <a:gd name="connsiteY2" fmla="*/ 518747 h 1090247"/>
              <a:gd name="connsiteX3" fmla="*/ 490415 w 648677"/>
              <a:gd name="connsiteY3" fmla="*/ 808893 h 1090247"/>
              <a:gd name="connsiteX4" fmla="*/ 648677 w 648677"/>
              <a:gd name="connsiteY4" fmla="*/ 1090247 h 109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677" h="1090247">
                <a:moveTo>
                  <a:pt x="6838" y="0"/>
                </a:moveTo>
                <a:cubicBezTo>
                  <a:pt x="-3420" y="273294"/>
                  <a:pt x="-13678" y="546589"/>
                  <a:pt x="68384" y="633047"/>
                </a:cubicBezTo>
                <a:cubicBezTo>
                  <a:pt x="150446" y="719505"/>
                  <a:pt x="428869" y="489439"/>
                  <a:pt x="499207" y="518747"/>
                </a:cubicBezTo>
                <a:cubicBezTo>
                  <a:pt x="569546" y="548055"/>
                  <a:pt x="465503" y="713643"/>
                  <a:pt x="490415" y="808893"/>
                </a:cubicBezTo>
                <a:cubicBezTo>
                  <a:pt x="515327" y="904143"/>
                  <a:pt x="606181" y="1037493"/>
                  <a:pt x="648677" y="1090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9856050" y="1938063"/>
            <a:ext cx="1055076" cy="1204547"/>
          </a:xfrm>
          <a:prstGeom prst="ellipse">
            <a:avLst/>
          </a:prstGeom>
          <a:solidFill>
            <a:srgbClr val="FF93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10369226" y="3161872"/>
            <a:ext cx="296984" cy="360485"/>
          </a:xfrm>
          <a:custGeom>
            <a:avLst/>
            <a:gdLst>
              <a:gd name="connsiteX0" fmla="*/ 6838 w 648677"/>
              <a:gd name="connsiteY0" fmla="*/ 0 h 1090247"/>
              <a:gd name="connsiteX1" fmla="*/ 68384 w 648677"/>
              <a:gd name="connsiteY1" fmla="*/ 633047 h 1090247"/>
              <a:gd name="connsiteX2" fmla="*/ 499207 w 648677"/>
              <a:gd name="connsiteY2" fmla="*/ 518747 h 1090247"/>
              <a:gd name="connsiteX3" fmla="*/ 490415 w 648677"/>
              <a:gd name="connsiteY3" fmla="*/ 808893 h 1090247"/>
              <a:gd name="connsiteX4" fmla="*/ 648677 w 648677"/>
              <a:gd name="connsiteY4" fmla="*/ 1090247 h 109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677" h="1090247">
                <a:moveTo>
                  <a:pt x="6838" y="0"/>
                </a:moveTo>
                <a:cubicBezTo>
                  <a:pt x="-3420" y="273294"/>
                  <a:pt x="-13678" y="546589"/>
                  <a:pt x="68384" y="633047"/>
                </a:cubicBezTo>
                <a:cubicBezTo>
                  <a:pt x="150446" y="719505"/>
                  <a:pt x="428869" y="489439"/>
                  <a:pt x="499207" y="518747"/>
                </a:cubicBezTo>
                <a:cubicBezTo>
                  <a:pt x="569546" y="548055"/>
                  <a:pt x="465503" y="713643"/>
                  <a:pt x="490415" y="808893"/>
                </a:cubicBezTo>
                <a:cubicBezTo>
                  <a:pt x="515327" y="904143"/>
                  <a:pt x="606181" y="1037493"/>
                  <a:pt x="648677" y="1090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/>
          <p:cNvSpPr/>
          <p:nvPr/>
        </p:nvSpPr>
        <p:spPr>
          <a:xfrm>
            <a:off x="4548554" y="1573182"/>
            <a:ext cx="1055076" cy="1204547"/>
          </a:xfrm>
          <a:prstGeom prst="ellipse">
            <a:avLst/>
          </a:prstGeom>
          <a:solidFill>
            <a:srgbClr val="FF93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 49"/>
          <p:cNvSpPr/>
          <p:nvPr/>
        </p:nvSpPr>
        <p:spPr>
          <a:xfrm>
            <a:off x="5059730" y="2782125"/>
            <a:ext cx="296984" cy="360485"/>
          </a:xfrm>
          <a:custGeom>
            <a:avLst/>
            <a:gdLst>
              <a:gd name="connsiteX0" fmla="*/ 6838 w 648677"/>
              <a:gd name="connsiteY0" fmla="*/ 0 h 1090247"/>
              <a:gd name="connsiteX1" fmla="*/ 68384 w 648677"/>
              <a:gd name="connsiteY1" fmla="*/ 633047 h 1090247"/>
              <a:gd name="connsiteX2" fmla="*/ 499207 w 648677"/>
              <a:gd name="connsiteY2" fmla="*/ 518747 h 1090247"/>
              <a:gd name="connsiteX3" fmla="*/ 490415 w 648677"/>
              <a:gd name="connsiteY3" fmla="*/ 808893 h 1090247"/>
              <a:gd name="connsiteX4" fmla="*/ 648677 w 648677"/>
              <a:gd name="connsiteY4" fmla="*/ 1090247 h 109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677" h="1090247">
                <a:moveTo>
                  <a:pt x="6838" y="0"/>
                </a:moveTo>
                <a:cubicBezTo>
                  <a:pt x="-3420" y="273294"/>
                  <a:pt x="-13678" y="546589"/>
                  <a:pt x="68384" y="633047"/>
                </a:cubicBezTo>
                <a:cubicBezTo>
                  <a:pt x="150446" y="719505"/>
                  <a:pt x="428869" y="489439"/>
                  <a:pt x="499207" y="518747"/>
                </a:cubicBezTo>
                <a:cubicBezTo>
                  <a:pt x="569546" y="548055"/>
                  <a:pt x="465503" y="713643"/>
                  <a:pt x="490415" y="808893"/>
                </a:cubicBezTo>
                <a:cubicBezTo>
                  <a:pt x="515327" y="904143"/>
                  <a:pt x="606181" y="1037493"/>
                  <a:pt x="648677" y="1090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823220" y="4050413"/>
            <a:ext cx="958362" cy="6682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4029082" y="4050413"/>
            <a:ext cx="958362" cy="6682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7229881" y="4050413"/>
            <a:ext cx="958362" cy="6682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0433209" y="4048219"/>
            <a:ext cx="958362" cy="66821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3426284" y="249738"/>
            <a:ext cx="2446975" cy="1517510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2121026" y="2426190"/>
            <a:ext cx="1660761" cy="1029933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-466" y="745904"/>
            <a:ext cx="2709450" cy="1680286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7433338" y="1840274"/>
            <a:ext cx="1594097" cy="988591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9888838" y="624094"/>
            <a:ext cx="2303162" cy="1428323"/>
          </a:xfrm>
          <a:prstGeom prst="rect">
            <a:avLst/>
          </a:prstGeom>
        </p:spPr>
      </p:pic>
      <p:sp>
        <p:nvSpPr>
          <p:cNvPr id="70" name="テキスト ボックス 69"/>
          <p:cNvSpPr txBox="1"/>
          <p:nvPr/>
        </p:nvSpPr>
        <p:spPr>
          <a:xfrm>
            <a:off x="3858898" y="745904"/>
            <a:ext cx="1581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 smtClean="0"/>
              <a:t>モデル</a:t>
            </a:r>
            <a:endParaRPr kumimoji="1" lang="ja-JP" altLang="en-US" sz="3200" b="1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256495" y="2739483"/>
            <a:ext cx="132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モデル</a:t>
            </a:r>
            <a:endParaRPr kumimoji="1" lang="ja-JP" altLang="en-US" sz="2800" b="1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41694" y="1312879"/>
            <a:ext cx="1824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モデル</a:t>
            </a:r>
            <a:endParaRPr kumimoji="1" lang="ja-JP" altLang="en-US" sz="4000" b="1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0373753" y="1143602"/>
            <a:ext cx="133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モデル</a:t>
            </a:r>
            <a:endParaRPr kumimoji="1" lang="ja-JP" altLang="en-US" sz="2800" b="1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630921" y="2126423"/>
            <a:ext cx="1198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884309" y="2383004"/>
            <a:ext cx="99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217204" y="651956"/>
            <a:ext cx="99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576813" y="2016134"/>
            <a:ext cx="99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61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3053447"/>
            <a:ext cx="12192000" cy="3798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7964" r="7380"/>
          <a:stretch/>
        </p:blipFill>
        <p:spPr>
          <a:xfrm>
            <a:off x="3662384" y="-1"/>
            <a:ext cx="2021130" cy="1253419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 rotWithShape="1">
          <a:blip r:embed="rId3"/>
          <a:srcRect l="2867" t="25353" r="2765" b="12908"/>
          <a:stretch/>
        </p:blipFill>
        <p:spPr>
          <a:xfrm>
            <a:off x="2" y="334108"/>
            <a:ext cx="12191998" cy="298602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00987" y="4434245"/>
            <a:ext cx="2400299" cy="24237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00986" y="3627029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04318" y="4434243"/>
            <a:ext cx="2400299" cy="2423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304317" y="3627028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507648" y="4434243"/>
            <a:ext cx="2400299" cy="2423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507647" y="3627028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710976" y="4434243"/>
            <a:ext cx="2400299" cy="2423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9710975" y="3627028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6148755" y="249738"/>
            <a:ext cx="1055076" cy="1204547"/>
          </a:xfrm>
          <a:prstGeom prst="ellipse">
            <a:avLst/>
          </a:prstGeom>
          <a:solidFill>
            <a:srgbClr val="FF93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10200509" y="935320"/>
            <a:ext cx="1991492" cy="1358631"/>
          </a:xfrm>
          <a:prstGeom prst="rect">
            <a:avLst/>
          </a:prstGeom>
        </p:spPr>
      </p:pic>
      <p:sp>
        <p:nvSpPr>
          <p:cNvPr id="21" name="フリーフォーム 20"/>
          <p:cNvSpPr/>
          <p:nvPr/>
        </p:nvSpPr>
        <p:spPr>
          <a:xfrm>
            <a:off x="6659931" y="1458681"/>
            <a:ext cx="296984" cy="360485"/>
          </a:xfrm>
          <a:custGeom>
            <a:avLst/>
            <a:gdLst>
              <a:gd name="connsiteX0" fmla="*/ 6838 w 648677"/>
              <a:gd name="connsiteY0" fmla="*/ 0 h 1090247"/>
              <a:gd name="connsiteX1" fmla="*/ 68384 w 648677"/>
              <a:gd name="connsiteY1" fmla="*/ 633047 h 1090247"/>
              <a:gd name="connsiteX2" fmla="*/ 499207 w 648677"/>
              <a:gd name="connsiteY2" fmla="*/ 518747 h 1090247"/>
              <a:gd name="connsiteX3" fmla="*/ 490415 w 648677"/>
              <a:gd name="connsiteY3" fmla="*/ 808893 h 1090247"/>
              <a:gd name="connsiteX4" fmla="*/ 648677 w 648677"/>
              <a:gd name="connsiteY4" fmla="*/ 1090247 h 109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677" h="1090247">
                <a:moveTo>
                  <a:pt x="6838" y="0"/>
                </a:moveTo>
                <a:cubicBezTo>
                  <a:pt x="-3420" y="273294"/>
                  <a:pt x="-13678" y="546589"/>
                  <a:pt x="68384" y="633047"/>
                </a:cubicBezTo>
                <a:cubicBezTo>
                  <a:pt x="150446" y="719505"/>
                  <a:pt x="428869" y="489439"/>
                  <a:pt x="499207" y="518747"/>
                </a:cubicBezTo>
                <a:cubicBezTo>
                  <a:pt x="569546" y="548055"/>
                  <a:pt x="465503" y="713643"/>
                  <a:pt x="490415" y="808893"/>
                </a:cubicBezTo>
                <a:cubicBezTo>
                  <a:pt x="515327" y="904143"/>
                  <a:pt x="606181" y="1037493"/>
                  <a:pt x="648677" y="1090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9856050" y="1938063"/>
            <a:ext cx="1055076" cy="1204547"/>
          </a:xfrm>
          <a:prstGeom prst="ellipse">
            <a:avLst/>
          </a:prstGeom>
          <a:solidFill>
            <a:srgbClr val="FF93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10390066" y="3161872"/>
            <a:ext cx="296984" cy="360485"/>
          </a:xfrm>
          <a:custGeom>
            <a:avLst/>
            <a:gdLst>
              <a:gd name="connsiteX0" fmla="*/ 6838 w 648677"/>
              <a:gd name="connsiteY0" fmla="*/ 0 h 1090247"/>
              <a:gd name="connsiteX1" fmla="*/ 68384 w 648677"/>
              <a:gd name="connsiteY1" fmla="*/ 633047 h 1090247"/>
              <a:gd name="connsiteX2" fmla="*/ 499207 w 648677"/>
              <a:gd name="connsiteY2" fmla="*/ 518747 h 1090247"/>
              <a:gd name="connsiteX3" fmla="*/ 490415 w 648677"/>
              <a:gd name="connsiteY3" fmla="*/ 808893 h 1090247"/>
              <a:gd name="connsiteX4" fmla="*/ 648677 w 648677"/>
              <a:gd name="connsiteY4" fmla="*/ 1090247 h 109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677" h="1090247">
                <a:moveTo>
                  <a:pt x="6838" y="0"/>
                </a:moveTo>
                <a:cubicBezTo>
                  <a:pt x="-3420" y="273294"/>
                  <a:pt x="-13678" y="546589"/>
                  <a:pt x="68384" y="633047"/>
                </a:cubicBezTo>
                <a:cubicBezTo>
                  <a:pt x="150446" y="719505"/>
                  <a:pt x="428869" y="489439"/>
                  <a:pt x="499207" y="518747"/>
                </a:cubicBezTo>
                <a:cubicBezTo>
                  <a:pt x="569546" y="548055"/>
                  <a:pt x="465503" y="713643"/>
                  <a:pt x="490415" y="808893"/>
                </a:cubicBezTo>
                <a:cubicBezTo>
                  <a:pt x="515327" y="904143"/>
                  <a:pt x="606181" y="1037493"/>
                  <a:pt x="648677" y="1090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52024" y="685168"/>
            <a:ext cx="2453054" cy="152128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2163338" y="2213983"/>
            <a:ext cx="2021130" cy="1253419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lumMod val="40000"/>
                <a:lumOff val="60000"/>
                <a:tint val="45000"/>
                <a:satMod val="400000"/>
              </a:schemeClr>
            </a:duotone>
          </a:blip>
          <a:srcRect l="7964" r="7380"/>
          <a:stretch/>
        </p:blipFill>
        <p:spPr>
          <a:xfrm>
            <a:off x="6808423" y="1478720"/>
            <a:ext cx="2864456" cy="1776414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7964" r="7380"/>
          <a:stretch/>
        </p:blipFill>
        <p:spPr>
          <a:xfrm>
            <a:off x="8149718" y="370890"/>
            <a:ext cx="1314484" cy="815187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7964" r="7380"/>
          <a:stretch/>
        </p:blipFill>
        <p:spPr>
          <a:xfrm>
            <a:off x="8134314" y="398248"/>
            <a:ext cx="1314484" cy="815187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3751770" y="711078"/>
            <a:ext cx="2021130" cy="1253419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347245" y="1109969"/>
            <a:ext cx="1824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モデル</a:t>
            </a:r>
            <a:endParaRPr kumimoji="1" lang="ja-JP" altLang="en-US" sz="4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293348" y="2064189"/>
            <a:ext cx="1824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モデル</a:t>
            </a:r>
            <a:endParaRPr kumimoji="1" lang="ja-JP" altLang="en-US" sz="40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84093" y="1358923"/>
            <a:ext cx="182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 smtClean="0"/>
              <a:t>モデル</a:t>
            </a:r>
            <a:endParaRPr kumimoji="1" lang="ja-JP" altLang="en-US" sz="32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813246" y="1113747"/>
            <a:ext cx="182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モデル</a:t>
            </a:r>
            <a:endParaRPr kumimoji="1" lang="ja-JP" altLang="en-US" sz="2800" b="1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261741" y="2636417"/>
            <a:ext cx="182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モデル</a:t>
            </a:r>
            <a:endParaRPr kumimoji="1" lang="ja-JP" altLang="en-US" sz="2800" b="1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848555" y="645758"/>
            <a:ext cx="182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モデル</a:t>
            </a:r>
            <a:endParaRPr kumimoji="1" lang="ja-JP" altLang="en-US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914921" y="149442"/>
            <a:ext cx="128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モデル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782486" y="676661"/>
            <a:ext cx="182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477904" y="2322783"/>
            <a:ext cx="182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  <p:sp>
        <p:nvSpPr>
          <p:cNvPr id="41" name="正方形/長方形 40"/>
          <p:cNvSpPr/>
          <p:nvPr/>
        </p:nvSpPr>
        <p:spPr>
          <a:xfrm>
            <a:off x="823220" y="4050413"/>
            <a:ext cx="958362" cy="6682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4029082" y="4050413"/>
            <a:ext cx="958362" cy="6682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7229881" y="4050413"/>
            <a:ext cx="958362" cy="6682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10433209" y="4048219"/>
            <a:ext cx="958362" cy="66821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3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jb2020015@stu.yoshida-g.ac.jp</dc:creator>
  <cp:lastModifiedBy>jb2020015@stu.yoshida-g.ac.jp</cp:lastModifiedBy>
  <cp:revision>9</cp:revision>
  <dcterms:created xsi:type="dcterms:W3CDTF">2022-11-22T00:03:11Z</dcterms:created>
  <dcterms:modified xsi:type="dcterms:W3CDTF">2022-11-22T02:02:27Z</dcterms:modified>
</cp:coreProperties>
</file>