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-12724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55598" y="732265"/>
            <a:ext cx="11534887" cy="22954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90280" y="3528932"/>
            <a:ext cx="11500205" cy="2860823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4452" y="1479571"/>
            <a:ext cx="11377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指定された距離で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ゴーカートを止めるミニゲームです。</a:t>
            </a:r>
            <a:endParaRPr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36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途中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まで置かれている</a:t>
            </a:r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看板をヒントにしましょう。</a:t>
            </a:r>
            <a:endParaRPr kumimoji="1"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3307" y="488512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3307" y="3181136"/>
            <a:ext cx="281105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4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操作</a:t>
            </a:r>
            <a:r>
              <a:rPr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説明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027341" y="3806789"/>
            <a:ext cx="3831992" cy="1080000"/>
            <a:chOff x="2164362" y="4030384"/>
            <a:chExt cx="3831992" cy="1080000"/>
          </a:xfrm>
        </p:grpSpPr>
        <p:sp>
          <p:nvSpPr>
            <p:cNvPr id="5" name="楕円 4"/>
            <p:cNvSpPr/>
            <p:nvPr/>
          </p:nvSpPr>
          <p:spPr>
            <a:xfrm>
              <a:off x="2164362" y="4030384"/>
              <a:ext cx="1080000" cy="10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b="1" dirty="0" smtClean="0"/>
                <a:t>A</a:t>
              </a:r>
              <a:endParaRPr kumimoji="1" lang="ja-JP" altLang="en-US" sz="4800" b="1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314437" y="4178997"/>
              <a:ext cx="26819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 smtClean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ストップ</a:t>
              </a:r>
              <a:endParaRPr kumimoji="1" lang="ja-JP" altLang="en-US" sz="4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671146" y="5172926"/>
            <a:ext cx="1084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後ろに戻ることはできないので気を付けましょう。</a:t>
            </a:r>
            <a:endParaRPr kumimoji="1" lang="ja-JP" altLang="en-US" sz="3600" dirty="0">
              <a:solidFill>
                <a:srgbClr val="FF00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36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27</cp:revision>
  <dcterms:created xsi:type="dcterms:W3CDTF">2022-10-17T01:03:21Z</dcterms:created>
  <dcterms:modified xsi:type="dcterms:W3CDTF">2022-12-15T04:34:17Z</dcterms:modified>
</cp:coreProperties>
</file>