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F0FF"/>
    <a:srgbClr val="FABE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650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486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736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281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9640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231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241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1169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730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4661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065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19328-0B18-4B19-9CB0-D4BB2A53BF0E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315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4000"/>
            <a:lum/>
          </a:blip>
          <a:srcRect/>
          <a:tile tx="0" ty="0" sx="20000" sy="2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角丸四角形 14"/>
          <p:cNvSpPr/>
          <p:nvPr/>
        </p:nvSpPr>
        <p:spPr>
          <a:xfrm>
            <a:off x="251096" y="243753"/>
            <a:ext cx="6128745" cy="408554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shade val="50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6691014" y="340256"/>
            <a:ext cx="5090928" cy="3757848"/>
          </a:xfrm>
          <a:prstGeom prst="roundRect">
            <a:avLst/>
          </a:prstGeom>
          <a:gradFill flip="none" rotWithShape="1">
            <a:gsLst>
              <a:gs pos="50000">
                <a:schemeClr val="bg1">
                  <a:lumMod val="65000"/>
                </a:schemeClr>
              </a:gs>
              <a:gs pos="0">
                <a:schemeClr val="bg1"/>
              </a:gs>
              <a:gs pos="100000">
                <a:schemeClr val="bg1"/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  <a:alpha val="9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49950" y="991059"/>
            <a:ext cx="7000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ゴーカート</a:t>
            </a:r>
            <a:r>
              <a:rPr kumimoji="1" lang="ja-JP" altLang="en-US" sz="36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で風船を割って</a:t>
            </a:r>
            <a:endParaRPr kumimoji="1" lang="en-US" altLang="ja-JP" sz="3600" dirty="0" smtClean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r>
              <a:rPr kumimoji="1" lang="ja-JP" altLang="en-US" sz="36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点数を競うゲームです</a:t>
            </a:r>
            <a:r>
              <a:rPr kumimoji="1" lang="ja-JP" altLang="en-US" sz="44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。</a:t>
            </a:r>
            <a:endParaRPr kumimoji="1" lang="en-US" altLang="ja-JP" sz="4400" dirty="0" smtClean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pic>
        <p:nvPicPr>
          <p:cNvPr id="20" name="Picture 2" descr="Xinput対応ゲームパッド - JC-U3613MBK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500" r="100000">
                        <a14:backgroundMark x1="46667" y1="63667" x2="66833" y2="71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003"/>
          <a:stretch/>
        </p:blipFill>
        <p:spPr bwMode="auto">
          <a:xfrm>
            <a:off x="7476295" y="1390969"/>
            <a:ext cx="3367645" cy="296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262198" y="2342074"/>
            <a:ext cx="58293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 smtClean="0">
                <a:solidFill>
                  <a:srgbClr val="FF00FF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ピンクの風船</a:t>
            </a:r>
            <a:r>
              <a:rPr lang="ja-JP" altLang="en-US" sz="36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は</a:t>
            </a:r>
            <a:r>
              <a:rPr lang="en-US" altLang="ja-JP" sz="4000" b="1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1</a:t>
            </a:r>
            <a:r>
              <a:rPr lang="ja-JP" altLang="en-US" sz="4000" b="1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点</a:t>
            </a:r>
            <a:r>
              <a:rPr lang="ja-JP" altLang="en-US" sz="36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、</a:t>
            </a:r>
            <a:endParaRPr lang="en-US" altLang="ja-JP" sz="3600" dirty="0" smtClean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r>
              <a:rPr lang="ja-JP" altLang="en-US" sz="3600" b="1" dirty="0" smtClean="0">
                <a:ln w="3175">
                  <a:noFill/>
                </a:ln>
                <a:gradFill flip="none" rotWithShape="1">
                  <a:gsLst>
                    <a:gs pos="0">
                      <a:schemeClr val="accent4">
                        <a:lumMod val="67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金色の風船</a:t>
            </a:r>
            <a:r>
              <a:rPr lang="ja-JP" altLang="en-US" sz="36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は</a:t>
            </a:r>
            <a:r>
              <a:rPr lang="en-US" altLang="ja-JP" sz="4000" b="1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3</a:t>
            </a:r>
            <a:r>
              <a:rPr lang="ja-JP" altLang="en-US" sz="4000" b="1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点</a:t>
            </a:r>
            <a:r>
              <a:rPr lang="ja-JP" altLang="en-US" sz="36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です</a:t>
            </a:r>
            <a:r>
              <a:rPr lang="ja-JP" altLang="en-US" sz="4400" dirty="0" smtClean="0"/>
              <a:t>。</a:t>
            </a:r>
            <a:endParaRPr lang="ja-JP" altLang="en-US" sz="4400" dirty="0"/>
          </a:p>
          <a:p>
            <a:endParaRPr kumimoji="1" lang="ja-JP" altLang="en-US" dirty="0"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196215" y="3229845"/>
            <a:ext cx="1648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アクセル</a:t>
            </a:r>
            <a:endParaRPr kumimoji="1" lang="ja-JP" altLang="en-US" sz="12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496489" y="1204346"/>
            <a:ext cx="1284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バック</a:t>
            </a:r>
            <a:endParaRPr kumimoji="1" lang="ja-JP" altLang="en-US" sz="12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11" name="フローチャート: 手操作入力 10"/>
          <p:cNvSpPr/>
          <p:nvPr/>
        </p:nvSpPr>
        <p:spPr>
          <a:xfrm>
            <a:off x="8132039" y="576658"/>
            <a:ext cx="909861" cy="469314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 smtClean="0"/>
              <a:t>LB</a:t>
            </a:r>
            <a:endParaRPr kumimoji="1" lang="ja-JP" altLang="en-US" sz="1400" b="1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052215" y="539702"/>
            <a:ext cx="3400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アイテム使用</a:t>
            </a:r>
            <a:endParaRPr kumimoji="1" lang="ja-JP" altLang="en-US" sz="12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765222" y="1876060"/>
            <a:ext cx="975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移動</a:t>
            </a:r>
            <a:endParaRPr kumimoji="1" lang="ja-JP" altLang="en-US" sz="12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27267" y="4849445"/>
            <a:ext cx="11271886" cy="1603341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alpha val="95000"/>
              </a:schemeClr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gradFill>
                <a:gsLst>
                  <a:gs pos="0">
                    <a:srgbClr val="FFD1FF"/>
                  </a:gs>
                  <a:gs pos="74000">
                    <a:srgbClr val="FFA3FF"/>
                  </a:gs>
                  <a:gs pos="83000">
                    <a:srgbClr val="FF93FF"/>
                  </a:gs>
                  <a:gs pos="100000">
                    <a:srgbClr val="FF93FF"/>
                  </a:gs>
                </a:gsLst>
                <a:lin ang="5400000" scaled="1"/>
              </a:gradFill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45" y="4864680"/>
            <a:ext cx="1464079" cy="1424181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619180" y="4820904"/>
            <a:ext cx="2375675" cy="70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バナナ</a:t>
            </a:r>
            <a:endParaRPr kumimoji="1" lang="ja-JP" altLang="en-US" b="1" dirty="0">
              <a:ln>
                <a:solidFill>
                  <a:schemeClr val="tx1"/>
                </a:solidFill>
              </a:ln>
              <a:solidFill>
                <a:srgbClr val="FFFF00"/>
              </a:solidFill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479639" y="5408319"/>
            <a:ext cx="41492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ぶつけると相手がスピンします。</a:t>
            </a:r>
            <a:endParaRPr kumimoji="1" lang="ja-JP" altLang="en-US" sz="14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cxnSp>
        <p:nvCxnSpPr>
          <p:cNvPr id="22" name="直線矢印コネクタ 21"/>
          <p:cNvCxnSpPr/>
          <p:nvPr/>
        </p:nvCxnSpPr>
        <p:spPr>
          <a:xfrm flipV="1">
            <a:off x="9194180" y="2608251"/>
            <a:ext cx="854306" cy="5418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flipH="1">
            <a:off x="10356664" y="1716780"/>
            <a:ext cx="354470" cy="7355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V="1">
            <a:off x="7659625" y="1820908"/>
            <a:ext cx="925333" cy="31255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H="1">
            <a:off x="8956490" y="1052897"/>
            <a:ext cx="635153" cy="52062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7045337" y="4849445"/>
            <a:ext cx="2375675" cy="70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ガソリン</a:t>
            </a:r>
            <a:endParaRPr kumimoji="1" lang="ja-JP" altLang="en-US" b="1" dirty="0">
              <a:ln>
                <a:solidFill>
                  <a:schemeClr val="tx1"/>
                </a:solidFill>
              </a:ln>
              <a:solidFill>
                <a:srgbClr val="FFFF00"/>
              </a:solidFill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995298" y="5408318"/>
            <a:ext cx="45272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加速し</a:t>
            </a:r>
            <a:r>
              <a:rPr lang="ja-JP" altLang="en-US" sz="28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、相手にぶつかると</a:t>
            </a:r>
            <a:endParaRPr lang="en-US" altLang="ja-JP" sz="2800" dirty="0" smtClean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r>
              <a:rPr lang="ja-JP" altLang="en-US" sz="28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ポイントを奪えます。</a:t>
            </a:r>
            <a:endParaRPr kumimoji="1" lang="ja-JP" altLang="en-US" sz="14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241" y="4929934"/>
            <a:ext cx="1285701" cy="1285701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428805" y="-38617"/>
            <a:ext cx="2402437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kumimoji="1" lang="ja-JP" altLang="en-US" sz="4400" b="1" dirty="0" smtClean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源暎Nuゴシック EB" panose="02000903000000000000" pitchFamily="2" charset="-128"/>
                <a:ea typeface="源暎Nuゴシック EB" panose="02000903000000000000" pitchFamily="2" charset="-128"/>
              </a:rPr>
              <a:t>ルール</a:t>
            </a:r>
            <a:endParaRPr kumimoji="1" lang="ja-JP" altLang="en-US" sz="4400" b="1" dirty="0">
              <a:ln w="28575">
                <a:solidFill>
                  <a:schemeClr val="tx1"/>
                </a:solidFill>
                <a:prstDash val="solid"/>
              </a:ln>
              <a:solidFill>
                <a:schemeClr val="accent4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源暎Nuゴシック EB" panose="02000903000000000000" pitchFamily="2" charset="-128"/>
              <a:ea typeface="源暎Nuゴシック EB" panose="02000903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290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rgbClr val="7575FF">
                <a:alpha val="63000"/>
              </a:srgbClr>
            </a:gs>
            <a:gs pos="50000">
              <a:srgbClr val="B685FF">
                <a:alpha val="10000"/>
              </a:srgbClr>
            </a:gs>
            <a:gs pos="100000">
              <a:srgbClr val="7575FF">
                <a:alpha val="75000"/>
              </a:srgbClr>
            </a:gs>
          </a:gsLst>
          <a:lin ang="16200000" scaled="1"/>
        </a:gradFill>
        <a:ln>
          <a:solidFill>
            <a:schemeClr val="accent1">
              <a:shade val="50000"/>
              <a:alpha val="95000"/>
            </a:schemeClr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734</TotalTime>
  <Words>53</Words>
  <Application>Microsoft Office PowerPoint</Application>
  <PresentationFormat>ワイド画面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03スマートフォントUI</vt:lpstr>
      <vt:lpstr>源暎Nuゴシック EB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22</cp:revision>
  <dcterms:created xsi:type="dcterms:W3CDTF">2022-10-17T01:03:21Z</dcterms:created>
  <dcterms:modified xsi:type="dcterms:W3CDTF">2022-11-16T00:57:22Z</dcterms:modified>
</cp:coreProperties>
</file>