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F0FF"/>
    <a:srgbClr val="FABE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650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486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736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281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9640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231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241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1169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730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4661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065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19328-0B18-4B19-9CB0-D4BB2A53BF0E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315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solidFill>
              <a:schemeClr val="accent1">
                <a:shade val="50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575FF">
                  <a:alpha val="63000"/>
                </a:srgbClr>
              </a:gs>
              <a:gs pos="50000">
                <a:srgbClr val="B685FF">
                  <a:alpha val="10000"/>
                </a:srgbClr>
              </a:gs>
              <a:gs pos="100000">
                <a:srgbClr val="7575FF">
                  <a:alpha val="75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/>
          <p:cNvSpPr/>
          <p:nvPr/>
        </p:nvSpPr>
        <p:spPr>
          <a:xfrm>
            <a:off x="255598" y="732264"/>
            <a:ext cx="11376625" cy="3544705"/>
          </a:xfrm>
          <a:prstGeom prst="round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shade val="50000"/>
                <a:alpha val="95000"/>
              </a:schemeClr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角丸四角形 32"/>
          <p:cNvSpPr/>
          <p:nvPr/>
        </p:nvSpPr>
        <p:spPr>
          <a:xfrm>
            <a:off x="290281" y="4666423"/>
            <a:ext cx="11196870" cy="2002393"/>
          </a:xfrm>
          <a:prstGeom prst="roundRect">
            <a:avLst/>
          </a:prstGeom>
          <a:gradFill flip="none" rotWithShape="1">
            <a:gsLst>
              <a:gs pos="50000">
                <a:schemeClr val="bg1">
                  <a:lumMod val="65000"/>
                </a:schemeClr>
              </a:gs>
              <a:gs pos="0">
                <a:schemeClr val="bg1"/>
              </a:gs>
              <a:gs pos="100000">
                <a:schemeClr val="bg1"/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  <a:alpha val="9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54452" y="1479571"/>
            <a:ext cx="113777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指定された距離で</a:t>
            </a:r>
            <a:r>
              <a:rPr lang="ja-JP" altLang="en-US" sz="36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ゴーカートを止めるミニゲームです。</a:t>
            </a:r>
            <a:endParaRPr lang="en-US" altLang="ja-JP" sz="4400" dirty="0" smtClean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r>
              <a:rPr lang="ja-JP" altLang="en-US" sz="36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途中</a:t>
            </a:r>
            <a:r>
              <a:rPr lang="ja-JP" altLang="en-US" sz="36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まで置かれている</a:t>
            </a:r>
            <a:r>
              <a:rPr kumimoji="1" lang="ja-JP" altLang="en-US" sz="36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看板をヒントにしましょう。</a:t>
            </a:r>
            <a:endParaRPr kumimoji="1" lang="en-US" altLang="ja-JP" sz="3600" dirty="0" smtClean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33307" y="488512"/>
            <a:ext cx="2402437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kumimoji="1" lang="ja-JP" altLang="en-US" sz="4400" b="1" dirty="0" smtClean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源暎Nuゴシック EB" panose="02000903000000000000" pitchFamily="2" charset="-128"/>
                <a:ea typeface="源暎Nuゴシック EB" panose="02000903000000000000" pitchFamily="2" charset="-128"/>
              </a:rPr>
              <a:t>ルール</a:t>
            </a:r>
            <a:endParaRPr kumimoji="1" lang="ja-JP" altLang="en-US" sz="4400" b="1" dirty="0">
              <a:ln w="28575">
                <a:solidFill>
                  <a:schemeClr val="tx1"/>
                </a:solidFill>
                <a:prstDash val="solid"/>
              </a:ln>
              <a:solidFill>
                <a:schemeClr val="accent4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源暎Nuゴシック EB" panose="02000903000000000000" pitchFamily="2" charset="-128"/>
              <a:ea typeface="源暎Nuゴシック EB" panose="02000903000000000000" pitchFamily="2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33307" y="4278569"/>
            <a:ext cx="2811055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ja-JP" altLang="en-US" sz="4400" b="1" dirty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源暎Nuゴシック EB" panose="02000903000000000000" pitchFamily="2" charset="-128"/>
                <a:ea typeface="源暎Nuゴシック EB" panose="02000903000000000000" pitchFamily="2" charset="-128"/>
              </a:rPr>
              <a:t>操作</a:t>
            </a:r>
            <a:r>
              <a:rPr lang="ja-JP" altLang="en-US" sz="4400" b="1" dirty="0" smtClean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源暎Nuゴシック EB" panose="02000903000000000000" pitchFamily="2" charset="-128"/>
                <a:ea typeface="源暎Nuゴシック EB" panose="02000903000000000000" pitchFamily="2" charset="-128"/>
              </a:rPr>
              <a:t>説明</a:t>
            </a:r>
            <a:endParaRPr kumimoji="1" lang="ja-JP" altLang="en-US" sz="4400" b="1" dirty="0">
              <a:ln w="28575">
                <a:solidFill>
                  <a:schemeClr val="tx1"/>
                </a:solidFill>
                <a:prstDash val="solid"/>
              </a:ln>
              <a:solidFill>
                <a:schemeClr val="accent4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源暎Nuゴシック EB" panose="02000903000000000000" pitchFamily="2" charset="-128"/>
              <a:ea typeface="源暎Nuゴシック EB" panose="02000903000000000000" pitchFamily="2" charset="-128"/>
            </a:endParaRPr>
          </a:p>
        </p:txBody>
      </p:sp>
      <p:grpSp>
        <p:nvGrpSpPr>
          <p:cNvPr id="37" name="グループ化 36"/>
          <p:cNvGrpSpPr/>
          <p:nvPr/>
        </p:nvGrpSpPr>
        <p:grpSpPr>
          <a:xfrm>
            <a:off x="4448908" y="4786328"/>
            <a:ext cx="3326190" cy="992076"/>
            <a:chOff x="2200885" y="4118308"/>
            <a:chExt cx="3795469" cy="992076"/>
          </a:xfrm>
        </p:grpSpPr>
        <p:sp>
          <p:nvSpPr>
            <p:cNvPr id="38" name="楕円 37"/>
            <p:cNvSpPr/>
            <p:nvPr/>
          </p:nvSpPr>
          <p:spPr>
            <a:xfrm>
              <a:off x="2200885" y="4118308"/>
              <a:ext cx="1183868" cy="99207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 smtClean="0"/>
                <a:t>A</a:t>
              </a:r>
              <a:endParaRPr kumimoji="1" lang="ja-JP" altLang="en-US" sz="4000" b="1" dirty="0"/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3314437" y="4178997"/>
              <a:ext cx="26819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000" dirty="0" smtClean="0">
                  <a:latin typeface="03スマートフォントUI" panose="02000600000000000000" pitchFamily="50" charset="-128"/>
                  <a:ea typeface="03スマートフォントUI" panose="02000600000000000000" pitchFamily="50" charset="-128"/>
                </a:rPr>
                <a:t>ストップ</a:t>
              </a:r>
              <a:endParaRPr kumimoji="1" lang="ja-JP" altLang="en-US" sz="40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endParaRPr>
            </a:p>
          </p:txBody>
        </p:sp>
      </p:grpSp>
      <p:sp>
        <p:nvSpPr>
          <p:cNvPr id="40" name="テキスト ボックス 39"/>
          <p:cNvSpPr txBox="1"/>
          <p:nvPr/>
        </p:nvSpPr>
        <p:spPr>
          <a:xfrm>
            <a:off x="1975648" y="5944356"/>
            <a:ext cx="8094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後ろに戻ることはできないので気を付けましょう。</a:t>
            </a:r>
            <a:endParaRPr kumimoji="1" lang="ja-JP" altLang="en-US" sz="2800" dirty="0">
              <a:solidFill>
                <a:srgbClr val="FF0000"/>
              </a:solidFill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33307" y="2612782"/>
            <a:ext cx="3613505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kumimoji="1" lang="ja-JP" altLang="en-US" sz="4400" b="1" dirty="0" smtClean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源暎Nuゴシック EB" panose="02000903000000000000" pitchFamily="2" charset="-128"/>
                <a:ea typeface="源暎Nuゴシック EB" panose="02000903000000000000" pitchFamily="2" charset="-128"/>
              </a:rPr>
              <a:t>人狼のルール</a:t>
            </a:r>
            <a:endParaRPr kumimoji="1" lang="ja-JP" altLang="en-US" sz="4400" b="1" dirty="0">
              <a:ln w="28575">
                <a:solidFill>
                  <a:schemeClr val="tx1"/>
                </a:solidFill>
                <a:prstDash val="solid"/>
              </a:ln>
              <a:solidFill>
                <a:schemeClr val="accent4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源暎Nuゴシック EB" panose="02000903000000000000" pitchFamily="2" charset="-128"/>
              <a:ea typeface="源暎Nuゴシック EB" panose="02000903000000000000" pitchFamily="2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33307" y="3427207"/>
            <a:ext cx="11377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10m</a:t>
            </a:r>
            <a:r>
              <a:rPr kumimoji="1" lang="ja-JP" altLang="en-US" sz="36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ごとにコントローラーが振動します。</a:t>
            </a:r>
            <a:endParaRPr kumimoji="1" lang="en-US" altLang="ja-JP" sz="3600" dirty="0" smtClean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1729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rgbClr val="7575FF">
                <a:alpha val="63000"/>
              </a:srgbClr>
            </a:gs>
            <a:gs pos="50000">
              <a:srgbClr val="B685FF">
                <a:alpha val="10000"/>
              </a:srgbClr>
            </a:gs>
            <a:gs pos="100000">
              <a:srgbClr val="7575FF">
                <a:alpha val="75000"/>
              </a:srgbClr>
            </a:gs>
          </a:gsLst>
          <a:lin ang="16200000" scaled="1"/>
        </a:gradFill>
        <a:ln>
          <a:solidFill>
            <a:schemeClr val="accent1">
              <a:shade val="50000"/>
              <a:alpha val="95000"/>
            </a:schemeClr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743</TotalTime>
  <Words>48</Words>
  <Application>Microsoft Office PowerPoint</Application>
  <PresentationFormat>ワイド画面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03スマートフォントUI</vt:lpstr>
      <vt:lpstr>源暎Nuゴシック EB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27</cp:revision>
  <dcterms:created xsi:type="dcterms:W3CDTF">2022-10-17T01:03:21Z</dcterms:created>
  <dcterms:modified xsi:type="dcterms:W3CDTF">2022-12-21T04:50:11Z</dcterms:modified>
</cp:coreProperties>
</file>