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75" r:id="rId7"/>
    <p:sldId id="276" r:id="rId8"/>
    <p:sldId id="277" r:id="rId9"/>
    <p:sldId id="267" r:id="rId10"/>
    <p:sldId id="262" r:id="rId11"/>
    <p:sldId id="279" r:id="rId12"/>
    <p:sldId id="280" r:id="rId13"/>
    <p:sldId id="278" r:id="rId14"/>
    <p:sldId id="281" r:id="rId15"/>
    <p:sldId id="283" r:id="rId16"/>
    <p:sldId id="282" r:id="rId17"/>
    <p:sldId id="268" r:id="rId18"/>
    <p:sldId id="273" r:id="rId19"/>
    <p:sldId id="274" r:id="rId20"/>
    <p:sldId id="269" r:id="rId21"/>
    <p:sldId id="272" r:id="rId22"/>
    <p:sldId id="270" r:id="rId23"/>
    <p:sldId id="271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9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4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E0DA-C511-4EE6-BBCF-3E46AF171622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3031" y="1214438"/>
            <a:ext cx="10585938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超ぶっ飛び超絶バトロワ</a:t>
            </a:r>
            <a:r>
              <a:rPr lang="ja-JP" altLang="en-US" dirty="0"/>
              <a:t>（仮）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6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5314" y="35082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24028" y="495874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9" name="楕円 18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形吹き出し 33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27" name="楕円 26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300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510328" y="1521466"/>
            <a:ext cx="4789610" cy="45012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1717" y="3422365"/>
            <a:ext cx="27787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6" name="円形吹き出し 5"/>
          <p:cNvSpPr/>
          <p:nvPr/>
        </p:nvSpPr>
        <p:spPr>
          <a:xfrm rot="1540385">
            <a:off x="7213411" y="1004967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02035" y="1413782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4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104829">
            <a:off x="3114276" y="22043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68841" y="24008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正方形/長方形 13"/>
          <p:cNvSpPr/>
          <p:nvPr/>
        </p:nvSpPr>
        <p:spPr>
          <a:xfrm rot="20090550">
            <a:off x="3100914" y="4724185"/>
            <a:ext cx="1295395" cy="7624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5478" y="491191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 rot="10409427">
            <a:off x="7069821" y="2253235"/>
            <a:ext cx="1295395" cy="76242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4385" y="244096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2198102">
            <a:off x="6923502" y="4738248"/>
            <a:ext cx="1295395" cy="76242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78066" y="492597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66169" y="1557561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2848" y="431255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13069" y="1797694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06100" y="4264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83173" y="1343445"/>
            <a:ext cx="169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1" y="79554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73721" y="47022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370" y="58020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22528" y="37489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1242" y="51994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ゲーム画面</a:t>
            </a:r>
            <a:endParaRPr kumimoji="1" lang="ja-JP" altLang="en-US" sz="28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371242" y="139925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44251" y="164101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4613021" y="149458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4830080" y="160163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0800000">
            <a:off x="4991092" y="176264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51042" y="87388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の構成</a:t>
            </a:r>
            <a:endParaRPr kumimoji="1" lang="ja-JP" altLang="en-US" sz="2400" dirty="0"/>
          </a:p>
        </p:txBody>
      </p:sp>
      <p:sp>
        <p:nvSpPr>
          <p:cNvPr id="23" name="楕円 22"/>
          <p:cNvSpPr/>
          <p:nvPr/>
        </p:nvSpPr>
        <p:spPr>
          <a:xfrm>
            <a:off x="4507441" y="2661726"/>
            <a:ext cx="2778531" cy="1458565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9977" y="3224965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タイマーが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０</a:t>
            </a:r>
            <a:r>
              <a:rPr kumimoji="1" lang="ja-JP" altLang="en-US" u="sng" dirty="0" smtClean="0"/>
              <a:t>になったら</a:t>
            </a:r>
            <a:endParaRPr kumimoji="1" lang="ja-JP" altLang="en-US" u="sng" dirty="0"/>
          </a:p>
        </p:txBody>
      </p:sp>
      <p:sp>
        <p:nvSpPr>
          <p:cNvPr id="25" name="下矢印 24"/>
          <p:cNvSpPr/>
          <p:nvPr/>
        </p:nvSpPr>
        <p:spPr>
          <a:xfrm>
            <a:off x="5603304" y="3973559"/>
            <a:ext cx="597054" cy="69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21768" y="4683530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フィニッシュ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出す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54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481" y="5154992"/>
            <a:ext cx="933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円内に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爆弾</a:t>
            </a:r>
            <a:r>
              <a:rPr lang="ja-JP" altLang="en-US" sz="2400" b="1" dirty="0" smtClean="0"/>
              <a:t>をランダムで落とす</a:t>
            </a:r>
            <a:endParaRPr lang="en-US" altLang="ja-JP" sz="22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7784" y="5730206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爆弾</a:t>
            </a:r>
            <a:r>
              <a:rPr lang="ja-JP" altLang="en-US" b="1" dirty="0" smtClean="0"/>
              <a:t>は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発あたったら即場外へ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8163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楕円 30"/>
          <p:cNvSpPr/>
          <p:nvPr/>
        </p:nvSpPr>
        <p:spPr>
          <a:xfrm>
            <a:off x="9279899" y="2675402"/>
            <a:ext cx="2035801" cy="2111996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9000"/>
                </a:schemeClr>
              </a:gs>
              <a:gs pos="69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277530" y="401041"/>
            <a:ext cx="3057247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 smtClean="0"/>
              <a:t>爆弾を落とす</a:t>
            </a:r>
            <a:r>
              <a:rPr lang="ja-JP" altLang="en-US" sz="2800" b="1" dirty="0"/>
              <a:t>とき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06153" y="3315901"/>
            <a:ext cx="2952041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爆弾</a:t>
            </a:r>
            <a:r>
              <a:rPr lang="ja-JP" altLang="en-US" sz="2400" dirty="0" smtClean="0"/>
              <a:t>が落ちる地点に</a:t>
            </a:r>
            <a:endParaRPr lang="en-US" altLang="ja-JP" sz="2400" dirty="0" smtClean="0"/>
          </a:p>
          <a:p>
            <a:pPr algn="ctr"/>
            <a:r>
              <a:rPr kumimoji="1" lang="ja-JP" altLang="en-US" sz="2400" dirty="0" smtClean="0">
                <a:solidFill>
                  <a:srgbClr val="7030A0"/>
                </a:solidFill>
              </a:rPr>
              <a:t>影</a:t>
            </a:r>
            <a:r>
              <a:rPr kumimoji="1" lang="ja-JP" altLang="en-US" sz="2400" dirty="0" smtClean="0"/>
              <a:t>を出す</a:t>
            </a:r>
            <a:endParaRPr kumimoji="1" lang="ja-JP" altLang="en-US" sz="2400" dirty="0"/>
          </a:p>
        </p:txBody>
      </p:sp>
      <p:cxnSp>
        <p:nvCxnSpPr>
          <p:cNvPr id="51" name="直線矢印コネクタ 50"/>
          <p:cNvCxnSpPr>
            <a:stCxn id="6" idx="3"/>
            <a:endCxn id="31" idx="2"/>
          </p:cNvCxnSpPr>
          <p:nvPr/>
        </p:nvCxnSpPr>
        <p:spPr>
          <a:xfrm>
            <a:off x="8758194" y="3731400"/>
            <a:ext cx="52170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99" y="2775085"/>
            <a:ext cx="2299786" cy="2012313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758513" y="2128754"/>
            <a:ext cx="4431123" cy="64633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</a:rPr>
              <a:t>爆弾</a:t>
            </a:r>
            <a:r>
              <a:rPr lang="ja-JP" altLang="en-US" sz="3600" b="1" dirty="0" smtClean="0"/>
              <a:t>が落ちるときに</a:t>
            </a:r>
            <a:endParaRPr kumimoji="1" lang="ja-JP" altLang="en-US" sz="3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70784" y="4910509"/>
            <a:ext cx="2439815" cy="52322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注意喚起する</a:t>
            </a:r>
            <a:endParaRPr kumimoji="1" lang="ja-JP" altLang="en-US" sz="2800" b="1" dirty="0"/>
          </a:p>
        </p:txBody>
      </p:sp>
      <p:sp>
        <p:nvSpPr>
          <p:cNvPr id="9" name="右矢印 8"/>
          <p:cNvSpPr/>
          <p:nvPr/>
        </p:nvSpPr>
        <p:spPr>
          <a:xfrm>
            <a:off x="4404947" y="2952373"/>
            <a:ext cx="1046285" cy="1048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34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490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リザルト画面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62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55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92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判断 7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8" idx="1"/>
            <a:endCxn id="23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4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代替処理 10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8" idx="1"/>
            <a:endCxn id="5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6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5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12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9" name="フローチャート: 判断 28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32" name="直線矢印コネクタ 31"/>
          <p:cNvCxnSpPr>
            <a:endCxn id="29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35" name="カギ線コネクタ 34"/>
          <p:cNvCxnSpPr>
            <a:stCxn id="29" idx="0"/>
            <a:endCxn id="5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339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14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ポーズ画面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70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大元を参照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31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チュートリアル画面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83677" y="2275396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91098" y="3714740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937" y="2886512"/>
            <a:ext cx="413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はゴーカートでぶつかって</a:t>
            </a:r>
            <a:endParaRPr lang="en-US" altLang="ja-JP" dirty="0" smtClean="0"/>
          </a:p>
          <a:p>
            <a:r>
              <a:rPr lang="ja-JP" altLang="en-US" dirty="0" smtClean="0"/>
              <a:t>場外に落とし合うゲームです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82937" y="3899969"/>
            <a:ext cx="470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ウルトラダッシュを使って相手に</a:t>
            </a:r>
            <a:endParaRPr lang="en-US" altLang="ja-JP" dirty="0" smtClean="0"/>
          </a:p>
          <a:p>
            <a:r>
              <a:rPr lang="ja-JP" altLang="en-US" dirty="0" smtClean="0"/>
              <a:t>ぶつかることで吹っ飛ばすことができます。</a:t>
            </a:r>
            <a:endParaRPr lang="en-US" altLang="ja-JP" dirty="0" smtClean="0"/>
          </a:p>
          <a:p>
            <a:r>
              <a:rPr lang="ja-JP" altLang="en-US" dirty="0" smtClean="0"/>
              <a:t>ウルトラダッシュを使うと</a:t>
            </a:r>
            <a:endParaRPr lang="en-US" altLang="ja-JP" dirty="0" smtClean="0"/>
          </a:p>
          <a:p>
            <a:r>
              <a:rPr lang="ja-JP" altLang="en-US" dirty="0" smtClean="0"/>
              <a:t>少しの時間動けなくなります。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477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3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ウルトラダッシュを使用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755182" y="2573846"/>
            <a:ext cx="201356" cy="573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9" idx="3"/>
          </p:cNvCxnSpPr>
          <p:nvPr/>
        </p:nvCxnSpPr>
        <p:spPr>
          <a:xfrm flipH="1">
            <a:off x="3956538" y="2392092"/>
            <a:ext cx="658106" cy="2040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 flipH="1">
            <a:off x="4614644" y="218178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35676" y="223415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8" name="フローチャート: 手操作入力 37"/>
          <p:cNvSpPr/>
          <p:nvPr/>
        </p:nvSpPr>
        <p:spPr>
          <a:xfrm flipH="1">
            <a:off x="5965902" y="497959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45513" y="503146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379</Words>
  <Application>Microsoft Office PowerPoint</Application>
  <PresentationFormat>ワイド画面</PresentationFormat>
  <Paragraphs>134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超ぶっ飛び超絶バトロワ（仮） 画面構成</vt:lpstr>
      <vt:lpstr>PowerPoint プレゼンテーション</vt:lpstr>
      <vt:lpstr>タイトル画面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ポーズ画面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超ぶっ飛び超絶バトロワ（仮） 画面構成</dc:title>
  <dc:creator>jb2020015@stu.yoshida-g.ac.jp</dc:creator>
  <cp:lastModifiedBy>jb2020015@stu.yoshida-g.ac.jp</cp:lastModifiedBy>
  <cp:revision>19</cp:revision>
  <dcterms:created xsi:type="dcterms:W3CDTF">2022-10-18T01:54:18Z</dcterms:created>
  <dcterms:modified xsi:type="dcterms:W3CDTF">2022-10-20T01:10:12Z</dcterms:modified>
</cp:coreProperties>
</file>