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49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04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35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39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02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98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14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8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33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15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50A5-6C9A-4B23-8BB7-84BD7268E78E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8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9727" flipH="1">
            <a:off x="1044870" y="3621161"/>
            <a:ext cx="2681915" cy="161753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111" y="1835635"/>
            <a:ext cx="1527353" cy="152735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1719">
            <a:off x="7786083" y="3305307"/>
            <a:ext cx="3066013" cy="184918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051335" y="2759402"/>
            <a:ext cx="10257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3500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6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チェックポイントフォント" panose="02000600000000000000" pitchFamily="2" charset="-128"/>
                <a:ea typeface="チェックポイントフォント" panose="02000600000000000000" pitchFamily="2" charset="-128"/>
              </a:rPr>
              <a:t>ファイティングゴーカート</a:t>
            </a:r>
            <a:r>
              <a:rPr lang="ja-JP" altLang="en-US" sz="6000" dirty="0" smtClean="0">
                <a:gradFill flip="none" rotWithShape="1">
                  <a:gsLst>
                    <a:gs pos="0">
                      <a:schemeClr val="accent6">
                        <a:lumMod val="50000"/>
                      </a:schemeClr>
                    </a:gs>
                    <a:gs pos="3500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6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チェックポイントフォント" panose="02000600000000000000" pitchFamily="2" charset="-128"/>
                <a:ea typeface="チェックポイントフォント" panose="02000600000000000000" pitchFamily="2" charset="-128"/>
              </a:rPr>
              <a:t>！</a:t>
            </a:r>
            <a:endParaRPr lang="ja-JP" altLang="en-US" sz="6000" dirty="0">
              <a:gradFill flip="none" rotWithShape="1">
                <a:gsLst>
                  <a:gs pos="0">
                    <a:schemeClr val="accent6">
                      <a:lumMod val="50000"/>
                    </a:schemeClr>
                  </a:gs>
                  <a:gs pos="35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チェックポイントフォント" panose="02000600000000000000" pitchFamily="2" charset="-128"/>
              <a:ea typeface="チェックポイントフォント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078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チェックポイントフォント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</cp:revision>
  <dcterms:created xsi:type="dcterms:W3CDTF">2022-10-17T07:30:10Z</dcterms:created>
  <dcterms:modified xsi:type="dcterms:W3CDTF">2022-10-17T07:48:51Z</dcterms:modified>
</cp:coreProperties>
</file>