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50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86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36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81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64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31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1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16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30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66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6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9328-0B18-4B19-9CB0-D4BB2A53BF0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15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tile tx="0" ty="0" sx="20000" sy="2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5885" y="-2532"/>
            <a:ext cx="12176115" cy="6924583"/>
          </a:xfrm>
          <a:prstGeom prst="rect">
            <a:avLst/>
          </a:prstGeom>
          <a:gradFill>
            <a:gsLst>
              <a:gs pos="0">
                <a:srgbClr val="7575FF">
                  <a:alpha val="63000"/>
                </a:srgbClr>
              </a:gs>
              <a:gs pos="50000">
                <a:srgbClr val="B685FF">
                  <a:alpha val="10000"/>
                </a:srgbClr>
              </a:gs>
              <a:gs pos="100000">
                <a:srgbClr val="7575FF">
                  <a:alpha val="75000"/>
                </a:srgbClr>
              </a:gs>
            </a:gsLst>
            <a:lin ang="16200000" scaled="1"/>
          </a:gradFill>
          <a:ln>
            <a:solidFill>
              <a:schemeClr val="accent1">
                <a:shade val="50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44311" y="17733"/>
            <a:ext cx="7687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 smtClean="0">
                <a:ln w="0"/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あんずもじ2020" panose="02000600000000000000" pitchFamily="2" charset="-128"/>
                <a:ea typeface="あんずもじ2020" panose="02000600000000000000" pitchFamily="2" charset="-128"/>
              </a:rPr>
              <a:t>ルール</a:t>
            </a:r>
            <a:r>
              <a:rPr kumimoji="1" lang="ja-JP" altLang="en-US" sz="6000" dirty="0" smtClean="0">
                <a:ln w="0"/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あんずもじ2020" panose="02000600000000000000" pitchFamily="2" charset="-128"/>
                <a:ea typeface="あんずもじ2020" panose="02000600000000000000" pitchFamily="2" charset="-128"/>
              </a:rPr>
              <a:t>説明</a:t>
            </a:r>
            <a:r>
              <a:rPr kumimoji="1" lang="en-US" altLang="ja-JP" sz="6000" dirty="0" smtClean="0">
                <a:ln w="0"/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あんずもじ2020" panose="02000600000000000000" pitchFamily="2" charset="-128"/>
                <a:ea typeface="あんずもじ2020" panose="02000600000000000000" pitchFamily="2" charset="-128"/>
              </a:rPr>
              <a:t>(</a:t>
            </a:r>
            <a:r>
              <a:rPr kumimoji="1" lang="ja-JP" altLang="en-US" sz="6000" dirty="0" smtClean="0">
                <a:ln w="0"/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あんずもじ2020" panose="02000600000000000000" pitchFamily="2" charset="-128"/>
                <a:ea typeface="あんずもじ2020" panose="02000600000000000000" pitchFamily="2" charset="-128"/>
              </a:rPr>
              <a:t>人狼モード</a:t>
            </a:r>
            <a:r>
              <a:rPr kumimoji="1" lang="en-US" altLang="ja-JP" sz="6000" dirty="0" smtClean="0">
                <a:ln w="0"/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あんずもじ2020" panose="02000600000000000000" pitchFamily="2" charset="-128"/>
                <a:ea typeface="あんずもじ2020" panose="02000600000000000000" pitchFamily="2" charset="-128"/>
              </a:rPr>
              <a:t>)</a:t>
            </a:r>
            <a:endParaRPr kumimoji="1" lang="ja-JP" altLang="en-US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あんずもじ2020" panose="02000600000000000000" pitchFamily="2" charset="-128"/>
              <a:ea typeface="あんずもじ2020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5736" y="881502"/>
            <a:ext cx="70001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ゴーカート</a:t>
            </a:r>
            <a:r>
              <a:rPr kumimoji="1" lang="ja-JP" altLang="en-US" sz="4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で風船を割って点数を競うゲームです。</a:t>
            </a:r>
            <a:endParaRPr kumimoji="1" lang="en-US" altLang="ja-JP" sz="44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5735" y="2328052"/>
            <a:ext cx="58293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 smtClean="0">
                <a:solidFill>
                  <a:srgbClr val="FF00FF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ピンクの風船</a:t>
            </a:r>
            <a:r>
              <a:rPr lang="ja-JP" altLang="en-US" sz="4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は</a:t>
            </a:r>
            <a:r>
              <a:rPr lang="en-US" altLang="ja-JP" sz="4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1</a:t>
            </a:r>
            <a:r>
              <a:rPr lang="ja-JP" altLang="en-US" sz="4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</a:t>
            </a:r>
            <a:r>
              <a:rPr lang="ja-JP" altLang="en-US" sz="4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、</a:t>
            </a:r>
            <a:r>
              <a:rPr lang="ja-JP" altLang="en-US" sz="4400" b="1" dirty="0" smtClean="0">
                <a:ln w="3175">
                  <a:noFill/>
                </a:ln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金色の風船</a:t>
            </a:r>
            <a:r>
              <a:rPr lang="ja-JP" altLang="en-US" sz="4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は</a:t>
            </a:r>
            <a:r>
              <a:rPr lang="en-US" altLang="ja-JP" sz="4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3</a:t>
            </a:r>
            <a:r>
              <a:rPr lang="ja-JP" altLang="en-US" sz="4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</a:t>
            </a:r>
            <a:r>
              <a:rPr lang="ja-JP" altLang="en-US" sz="4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です</a:t>
            </a:r>
            <a:r>
              <a:rPr lang="ja-JP" altLang="en-US" sz="4400" dirty="0" smtClean="0"/>
              <a:t>。</a:t>
            </a:r>
            <a:endParaRPr lang="ja-JP" altLang="en-US" sz="4400" dirty="0"/>
          </a:p>
          <a:p>
            <a:endParaRPr kumimoji="1" lang="ja-JP" altLang="en-US" dirty="0"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5676" y="5864776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アクセル</a:t>
            </a:r>
            <a:endParaRPr kumimoji="1" lang="ja-JP" altLang="en-US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313611" y="3294132"/>
            <a:ext cx="1862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バック</a:t>
            </a:r>
            <a:endParaRPr kumimoji="1" lang="ja-JP" altLang="en-US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1" name="フローチャート: 手操作入力 10"/>
          <p:cNvSpPr/>
          <p:nvPr/>
        </p:nvSpPr>
        <p:spPr>
          <a:xfrm>
            <a:off x="7592639" y="2097128"/>
            <a:ext cx="1000125" cy="600075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/>
              <a:t>LB</a:t>
            </a:r>
            <a:endParaRPr kumimoji="1" lang="ja-JP" altLang="en-US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613398" y="2043222"/>
            <a:ext cx="340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アイテム使用</a:t>
            </a:r>
            <a:endParaRPr kumimoji="1" lang="ja-JP" altLang="en-US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340531" y="4001344"/>
            <a:ext cx="1296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移動</a:t>
            </a:r>
            <a:endParaRPr kumimoji="1" lang="ja-JP" altLang="en-US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" y="5441006"/>
            <a:ext cx="1514475" cy="137438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694531" y="5441006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00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バナナ</a:t>
            </a:r>
            <a:endParaRPr kumimoji="1" lang="ja-JP" altLang="en-US" dirty="0">
              <a:solidFill>
                <a:srgbClr val="FF0000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60219" y="6028241"/>
            <a:ext cx="5361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アイテムボックスから取得でき、</a:t>
            </a:r>
            <a:endParaRPr kumimoji="1" lang="en-US" altLang="ja-JP" sz="28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ぶつける</a:t>
            </a:r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と相手がスピンします。</a:t>
            </a:r>
            <a:endParaRPr kumimoji="1" lang="ja-JP" altLang="en-US" sz="14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20" name="Picture 2" descr="Xinput対応ゲームパッド - JC-U3613MBK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500" r="100000">
                        <a14:backgroundMark x1="46667" y1="63667" x2="66833" y2="7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003"/>
          <a:stretch/>
        </p:blipFill>
        <p:spPr bwMode="auto">
          <a:xfrm>
            <a:off x="7148448" y="3294132"/>
            <a:ext cx="3936990" cy="34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線矢印コネクタ 21"/>
          <p:cNvCxnSpPr/>
          <p:nvPr/>
        </p:nvCxnSpPr>
        <p:spPr>
          <a:xfrm flipV="1">
            <a:off x="9334500" y="4752975"/>
            <a:ext cx="838200" cy="13224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0" idx="2"/>
          </p:cNvCxnSpPr>
          <p:nvPr/>
        </p:nvCxnSpPr>
        <p:spPr>
          <a:xfrm flipH="1">
            <a:off x="10601325" y="4002018"/>
            <a:ext cx="643538" cy="5509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7475717" y="3912954"/>
            <a:ext cx="925333" cy="31255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8772525" y="2751108"/>
            <a:ext cx="791391" cy="7637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25071" y="3990738"/>
            <a:ext cx="6403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  <a:latin typeface="源暎Nuゴシック EB" panose="02000903000000000000" pitchFamily="2" charset="-128"/>
                <a:ea typeface="源暎Nuゴシック EB" panose="02000903000000000000" pitchFamily="2" charset="-128"/>
              </a:rPr>
              <a:t>「人狼」</a:t>
            </a:r>
            <a:r>
              <a:rPr kumimoji="1" lang="ja-JP" altLang="en-US" sz="3600" dirty="0" smtClean="0">
                <a:latin typeface="03スマートフォントUI" panose="02000600000000000000" pitchFamily="2" charset="-128"/>
                <a:ea typeface="03スマートフォントUI" panose="02000600000000000000" pitchFamily="2" charset="-128"/>
              </a:rPr>
              <a:t>のまわりには金色の風船が出やすくなります。</a:t>
            </a:r>
            <a:endParaRPr kumimoji="1" lang="ja-JP" altLang="en-US" sz="3600" dirty="0">
              <a:latin typeface="03スマートフォントUI" panose="02000600000000000000" pitchFamily="2" charset="-128"/>
              <a:ea typeface="03スマートフォントUI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29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7575FF">
                <a:alpha val="63000"/>
              </a:srgbClr>
            </a:gs>
            <a:gs pos="50000">
              <a:srgbClr val="B685FF">
                <a:alpha val="10000"/>
              </a:srgbClr>
            </a:gs>
            <a:gs pos="100000">
              <a:srgbClr val="7575FF">
                <a:alpha val="75000"/>
              </a:srgbClr>
            </a:gs>
          </a:gsLst>
          <a:lin ang="16200000" scaled="1"/>
        </a:gradFill>
        <a:ln>
          <a:solidFill>
            <a:schemeClr val="accent1">
              <a:shade val="50000"/>
              <a:alpha val="9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67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03スマートフォントUI</vt:lpstr>
      <vt:lpstr>あんずもじ2020</vt:lpstr>
      <vt:lpstr>源暎Nuゴシック EB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11</cp:revision>
  <dcterms:created xsi:type="dcterms:W3CDTF">2022-10-17T01:03:21Z</dcterms:created>
  <dcterms:modified xsi:type="dcterms:W3CDTF">2022-11-11T04:51:42Z</dcterms:modified>
</cp:coreProperties>
</file>