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76" r:id="rId17"/>
    <p:sldId id="281" r:id="rId18"/>
    <p:sldId id="285" r:id="rId19"/>
    <p:sldId id="279" r:id="rId20"/>
    <p:sldId id="284" r:id="rId21"/>
    <p:sldId id="280" r:id="rId22"/>
    <p:sldId id="270" r:id="rId23"/>
    <p:sldId id="268" r:id="rId24"/>
    <p:sldId id="269" r:id="rId25"/>
    <p:sldId id="272" r:id="rId26"/>
    <p:sldId id="273" r:id="rId27"/>
    <p:sldId id="283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929356" y="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748727" y="2653891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325901" y="2653896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4776" y="3082910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69476" y="5425020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70986" y="1343445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dirty="0" smtClean="0"/>
              <a:t>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733966" y="1690256"/>
            <a:ext cx="1948872" cy="172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1865718" y="1386226"/>
            <a:ext cx="3362064" cy="3259666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6511" y="223068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アイテムボックス</a:t>
            </a: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865441" y="3403122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0006" y="3599668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30" y="1386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</a:t>
            </a:r>
            <a:r>
              <a:rPr lang="ja-JP" altLang="en-US" b="1" dirty="0" smtClean="0"/>
              <a:t>アイテムボックス</a:t>
            </a:r>
            <a:r>
              <a:rPr kumimoji="1" lang="ja-JP" altLang="en-US" dirty="0" smtClean="0"/>
              <a:t>に当たったら割れる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566627">
            <a:off x="4839826" y="3967496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8081" y="4404324"/>
            <a:ext cx="456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アイテム欄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に</a:t>
            </a:r>
            <a:endParaRPr lang="en-US" altLang="ja-JP" sz="2400" b="1" dirty="0" smtClean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生成された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を追加する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円形吹き出し 17"/>
          <p:cNvSpPr/>
          <p:nvPr/>
        </p:nvSpPr>
        <p:spPr>
          <a:xfrm rot="10800000">
            <a:off x="2806267" y="5089165"/>
            <a:ext cx="4625739" cy="1440944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2201" y="5412427"/>
            <a:ext cx="38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アイテム</a:t>
            </a:r>
            <a:r>
              <a:rPr lang="ja-JP" altLang="en-US" dirty="0">
                <a:solidFill>
                  <a:srgbClr val="FF0000"/>
                </a:solidFill>
              </a:rPr>
              <a:t>欄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00B050"/>
                </a:solidFill>
              </a:rPr>
              <a:t>ランダム</a:t>
            </a:r>
            <a:r>
              <a:rPr lang="ja-JP" altLang="en-US" dirty="0" smtClean="0"/>
              <a:t>で生成した</a:t>
            </a:r>
            <a:r>
              <a:rPr lang="ja-JP" altLang="en-US" dirty="0" smtClean="0">
                <a:solidFill>
                  <a:srgbClr val="FFC000"/>
                </a:solidFill>
              </a:rPr>
              <a:t>アイテム</a:t>
            </a:r>
            <a:r>
              <a:rPr lang="ja-JP" altLang="en-US" dirty="0" smtClean="0"/>
              <a:t>を追加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2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もう一度遊ぶ</a:t>
            </a:r>
            <a:endParaRPr kumimoji="1" lang="ja-JP" altLang="en-US" sz="4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選択画面</a:t>
            </a:r>
            <a:r>
              <a:rPr kumimoji="1" lang="ja-JP" altLang="en-US" sz="4000" dirty="0" smtClean="0"/>
              <a:t>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537</Words>
  <Application>Microsoft Office PowerPoint</Application>
  <PresentationFormat>ワイド画面</PresentationFormat>
  <Paragraphs>181</Paragraphs>
  <Slides>27</Slides>
  <Notes>3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44</cp:revision>
  <dcterms:created xsi:type="dcterms:W3CDTF">2022-10-05T01:57:57Z</dcterms:created>
  <dcterms:modified xsi:type="dcterms:W3CDTF">2022-10-11T05:23:04Z</dcterms:modified>
</cp:coreProperties>
</file>