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300" r:id="rId33"/>
    <p:sldId id="312" r:id="rId34"/>
    <p:sldId id="298" r:id="rId35"/>
    <p:sldId id="315" r:id="rId36"/>
    <p:sldId id="316" r:id="rId37"/>
    <p:sldId id="322" r:id="rId38"/>
    <p:sldId id="317" r:id="rId39"/>
    <p:sldId id="323" r:id="rId40"/>
    <p:sldId id="319" r:id="rId41"/>
    <p:sldId id="324" r:id="rId42"/>
    <p:sldId id="325" r:id="rId43"/>
    <p:sldId id="321" r:id="rId44"/>
    <p:sldId id="304" r:id="rId45"/>
    <p:sldId id="303" r:id="rId46"/>
    <p:sldId id="306" r:id="rId47"/>
    <p:sldId id="307" r:id="rId48"/>
    <p:sldId id="308" r:id="rId49"/>
    <p:sldId id="309" r:id="rId50"/>
    <p:sldId id="311" r:id="rId51"/>
    <p:sldId id="299" r:id="rId52"/>
    <p:sldId id="301" r:id="rId5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57D7DD"/>
    <a:srgbClr val="FF00FF"/>
    <a:srgbClr val="FFB9B9"/>
    <a:srgbClr val="C96B7D"/>
    <a:srgbClr val="E8E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102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16" y="2083778"/>
            <a:ext cx="9900139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70016" y="2509705"/>
            <a:ext cx="9900138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56525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98210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8607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919005" y="3221883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70015" y="4592515"/>
            <a:ext cx="990013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56525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210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58606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919002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585" y="2509705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草原の上に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道路がある感じ</a:t>
            </a:r>
            <a:endParaRPr kumimoji="1" lang="ja-JP" altLang="en-US" dirty="0"/>
          </a:p>
        </p:txBody>
      </p:sp>
      <p:sp>
        <p:nvSpPr>
          <p:cNvPr id="17" name="1 つの角を切り取り 1 つの角を丸めた四角形 16"/>
          <p:cNvSpPr/>
          <p:nvPr/>
        </p:nvSpPr>
        <p:spPr>
          <a:xfrm>
            <a:off x="2170016" y="4149003"/>
            <a:ext cx="9900139" cy="443512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4938" y="414900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崖でも可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7" t="10285" r="64746" b="51248"/>
          <a:stretch/>
        </p:blipFill>
        <p:spPr>
          <a:xfrm>
            <a:off x="2734227" y="521379"/>
            <a:ext cx="3499520" cy="3626894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t="10284" r="65013" b="51553"/>
          <a:stretch/>
        </p:blipFill>
        <p:spPr>
          <a:xfrm>
            <a:off x="4079631" y="761058"/>
            <a:ext cx="1063869" cy="1102911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t="10284" r="65013" b="51553"/>
          <a:stretch/>
        </p:blipFill>
        <p:spPr>
          <a:xfrm>
            <a:off x="4079631" y="761058"/>
            <a:ext cx="1063869" cy="1102911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6" t="10284" r="50328" b="50944"/>
          <a:stretch/>
        </p:blipFill>
        <p:spPr>
          <a:xfrm>
            <a:off x="4369776" y="761058"/>
            <a:ext cx="2576146" cy="2905357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0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t="10284" r="49794" b="50640"/>
          <a:stretch/>
        </p:blipFill>
        <p:spPr>
          <a:xfrm>
            <a:off x="4053253" y="761058"/>
            <a:ext cx="2092569" cy="1129288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3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t="10284" r="49794" b="50640"/>
          <a:stretch/>
        </p:blipFill>
        <p:spPr>
          <a:xfrm>
            <a:off x="4053253" y="761058"/>
            <a:ext cx="2092569" cy="1129288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0" t="10284" r="34576" b="52162"/>
          <a:stretch/>
        </p:blipFill>
        <p:spPr>
          <a:xfrm>
            <a:off x="6031522" y="499225"/>
            <a:ext cx="2727232" cy="2782242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4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6" t="10284" r="34709" b="49423"/>
          <a:stretch/>
        </p:blipFill>
        <p:spPr>
          <a:xfrm>
            <a:off x="4062046" y="761058"/>
            <a:ext cx="3077308" cy="1164457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6" t="10284" r="34709" b="49423"/>
          <a:stretch/>
        </p:blipFill>
        <p:spPr>
          <a:xfrm>
            <a:off x="4062046" y="761058"/>
            <a:ext cx="3077308" cy="1164457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4" t="10285" r="19623" b="53378"/>
          <a:stretch/>
        </p:blipFill>
        <p:spPr>
          <a:xfrm>
            <a:off x="7121770" y="761058"/>
            <a:ext cx="2593730" cy="2693879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7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t="10285" r="18689" b="54899"/>
          <a:stretch/>
        </p:blipFill>
        <p:spPr>
          <a:xfrm>
            <a:off x="4018084" y="761058"/>
            <a:ext cx="4176347" cy="1006196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t="10285" r="18689" b="54899"/>
          <a:stretch/>
        </p:blipFill>
        <p:spPr>
          <a:xfrm>
            <a:off x="4018084" y="761058"/>
            <a:ext cx="4176347" cy="1006196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52706" r="6674" b="22481"/>
          <a:stretch/>
        </p:blipFill>
        <p:spPr>
          <a:xfrm>
            <a:off x="1389184" y="3235569"/>
            <a:ext cx="9625244" cy="1213338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6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20" y="5378216"/>
            <a:ext cx="4937360" cy="103838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6919546" y="2283625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上矢印 1"/>
          <p:cNvSpPr/>
          <p:nvPr/>
        </p:nvSpPr>
        <p:spPr>
          <a:xfrm>
            <a:off x="5234754" y="60554"/>
            <a:ext cx="1351201" cy="901700"/>
          </a:xfrm>
          <a:prstGeom prst="upArrow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90854" y="1547942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 rot="4035689">
            <a:off x="3768503" y="-134711"/>
            <a:ext cx="486869" cy="1171123"/>
          </a:xfrm>
          <a:prstGeom prst="triangle">
            <a:avLst>
              <a:gd name="adj" fmla="val 922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032843" y="261749"/>
            <a:ext cx="1734899" cy="12861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10516" y="578446"/>
            <a:ext cx="157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上に上がって消えていく</a:t>
            </a:r>
            <a:endParaRPr kumimoji="1" lang="ja-JP" altLang="en-US" b="1" dirty="0"/>
          </a:p>
        </p:txBody>
      </p:sp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85"/>
            <a:ext cx="12192000" cy="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721367" y="299140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7003386" y="3016168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8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631"/>
            <a:ext cx="12192000" cy="16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71501" y="4176341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870" y="4176341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76293" y="4176341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457593" y="4176341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1052145" y="5438036"/>
            <a:ext cx="1107831" cy="9319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106007" y="5438036"/>
            <a:ext cx="1107831" cy="9319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7154008" y="5490786"/>
            <a:ext cx="1107831" cy="93198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10032024" y="5490785"/>
            <a:ext cx="1107831" cy="93198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9907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79982" y="6422770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24699" y="6424965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032024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845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880231" y="4263680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7038383" y="4369176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05066" y="5451230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36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19483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9020"/>
            <a:ext cx="12192000" cy="11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4764435"/>
            <a:ext cx="12191999" cy="2093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5800" y="5515187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45169" y="5515187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90592" y="5515187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571892" y="5515187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4842148"/>
            <a:ext cx="16881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/>
              <a:t>画面外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9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880231" y="4263680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7038383" y="4369176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96000" y="5362706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93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0" y="3113254"/>
            <a:ext cx="4607169" cy="953737"/>
            <a:chOff x="0" y="3120225"/>
            <a:chExt cx="4607169" cy="95373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0" y="3120225"/>
              <a:ext cx="4607169" cy="953737"/>
              <a:chOff x="0" y="3120225"/>
              <a:chExt cx="4607169" cy="953737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0" y="3130331"/>
                <a:ext cx="1949222" cy="9436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１</a:t>
                </a:r>
                <a:r>
                  <a:rPr lang="en-US" altLang="ja-JP" sz="2400" b="1" dirty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右矢印 1"/>
              <p:cNvSpPr/>
              <p:nvPr/>
            </p:nvSpPr>
            <p:spPr>
              <a:xfrm>
                <a:off x="1617785" y="3120225"/>
                <a:ext cx="2989384" cy="953737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1985581" y="3365863"/>
                <a:ext cx="1868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72502" y="3264606"/>
              <a:ext cx="456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8062547" y="5141106"/>
            <a:ext cx="4059116" cy="1006463"/>
            <a:chOff x="8071337" y="5132313"/>
            <a:chExt cx="4059116" cy="1006463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8071337" y="5132313"/>
              <a:ext cx="4059116" cy="1006463"/>
              <a:chOff x="8071337" y="5132313"/>
              <a:chExt cx="4059116" cy="1006463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454053" y="5132313"/>
                <a:ext cx="1676400" cy="100646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en-US" altLang="ja-JP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F0000"/>
                    </a:solidFill>
                  </a:rPr>
                  <a:t>2P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右矢印 8"/>
              <p:cNvSpPr/>
              <p:nvPr/>
            </p:nvSpPr>
            <p:spPr>
              <a:xfrm rot="10800000">
                <a:off x="8071337" y="5195928"/>
                <a:ext cx="2613939" cy="879234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9277888" y="5467780"/>
                <a:ext cx="140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11684975" y="5195928"/>
              <a:ext cx="4454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5703"/>
            <a:ext cx="12192000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0" y="271163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78370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20055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580452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040850" y="3423808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0" y="479444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8370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120055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80451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040847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85581" y="3365863"/>
            <a:ext cx="186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77888" y="5467780"/>
            <a:ext cx="140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(</a:t>
            </a:r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全体図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)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30" name="正方形/長方形 29"/>
          <p:cNvSpPr/>
          <p:nvPr/>
        </p:nvSpPr>
        <p:spPr>
          <a:xfrm>
            <a:off x="298938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938" y="1046285"/>
            <a:ext cx="3235570" cy="9407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空間があったら</a:t>
            </a:r>
            <a:endParaRPr kumimoji="1" lang="en-US" altLang="ja-JP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空の背景を入れてもいい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656</Words>
  <Application>Microsoft Office PowerPoint</Application>
  <PresentationFormat>ワイド画面</PresentationFormat>
  <Paragraphs>238</Paragraphs>
  <Slides>52</Slides>
  <Notes>0</Notes>
  <HiddenSlides>29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58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背景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61</cp:revision>
  <dcterms:created xsi:type="dcterms:W3CDTF">2022-11-16T02:28:48Z</dcterms:created>
  <dcterms:modified xsi:type="dcterms:W3CDTF">2022-11-25T05:11:44Z</dcterms:modified>
</cp:coreProperties>
</file>