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77" r:id="rId12"/>
    <p:sldId id="278" r:id="rId13"/>
    <p:sldId id="275" r:id="rId14"/>
    <p:sldId id="274" r:id="rId15"/>
    <p:sldId id="276" r:id="rId16"/>
    <p:sldId id="279" r:id="rId17"/>
    <p:sldId id="280" r:id="rId18"/>
    <p:sldId id="270" r:id="rId19"/>
    <p:sldId id="268" r:id="rId20"/>
    <p:sldId id="269" r:id="rId21"/>
    <p:sldId id="272" r:id="rId22"/>
    <p:sldId id="273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31A5"/>
    <a:srgbClr val="C3C361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54414" y="2624809"/>
            <a:ext cx="2778531" cy="2409092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00601" y="3492212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3924" y="681005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929356" y="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748727" y="2653891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325901" y="2653896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4776" y="3082910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69476" y="542502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0986" y="1343445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当たったプレイヤーの点数を１加算をする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54414" y="2624809"/>
            <a:ext cx="2778531" cy="2409092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00601" y="3492212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3924" y="681005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34414" y="2340907"/>
            <a:ext cx="3068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 smtClean="0"/>
              <a:t>フィニッシュ</a:t>
            </a:r>
            <a:r>
              <a:rPr kumimoji="1" lang="ja-JP" altLang="en-US" sz="3200" b="1" dirty="0" smtClean="0"/>
              <a:t>の</a:t>
            </a:r>
            <a:r>
              <a:rPr kumimoji="1" lang="en-US" altLang="ja-JP" sz="3200" b="1" dirty="0" smtClean="0"/>
              <a:t>UI</a:t>
            </a:r>
            <a:r>
              <a:rPr kumimoji="1" lang="ja-JP" altLang="en-US" sz="3200" b="1" dirty="0" smtClean="0"/>
              <a:t>出す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もう一度遊ぶ</a:t>
            </a:r>
            <a:endParaRPr kumimoji="1" lang="ja-JP" altLang="en-US" sz="5400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574323" y="3334535"/>
            <a:ext cx="1635370" cy="11605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372</Words>
  <Application>Microsoft Office PowerPoint</Application>
  <PresentationFormat>ワイド画面</PresentationFormat>
  <Paragraphs>137</Paragraphs>
  <Slides>22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風船わりゲーム（仮） 画面構成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29</cp:revision>
  <dcterms:created xsi:type="dcterms:W3CDTF">2022-10-05T01:57:57Z</dcterms:created>
  <dcterms:modified xsi:type="dcterms:W3CDTF">2022-10-06T04:51:42Z</dcterms:modified>
</cp:coreProperties>
</file>