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4311" y="17733"/>
            <a:ext cx="7687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ルール</a:t>
            </a:r>
            <a:r>
              <a:rPr kumimoji="1" lang="ja-JP" altLang="en-US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説明</a:t>
            </a:r>
            <a:endParaRPr kumimoji="1" lang="ja-JP" altLang="en-US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あんずもじ2020" panose="02000600000000000000" pitchFamily="2" charset="-128"/>
              <a:ea typeface="あんずもじ2020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551" y="1304558"/>
            <a:ext cx="7000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で風船を割って点数を競うゲームです。</a:t>
            </a:r>
            <a:endParaRPr kumimoji="1" lang="en-US" altLang="ja-JP" sz="4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550" y="2751108"/>
            <a:ext cx="58293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r>
              <a:rPr lang="ja-JP" altLang="en-US" sz="44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4400" dirty="0" smtClean="0"/>
              <a:t>。</a:t>
            </a:r>
            <a:endParaRPr lang="ja-JP" altLang="en-US" sz="44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5676" y="5864776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13611" y="3294132"/>
            <a:ext cx="1862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フローチャート: 手操作入力 10"/>
          <p:cNvSpPr/>
          <p:nvPr/>
        </p:nvSpPr>
        <p:spPr>
          <a:xfrm>
            <a:off x="7592639" y="2097128"/>
            <a:ext cx="1000125" cy="60007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/>
              <a:t>LB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13398" y="204322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40531" y="4001344"/>
            <a:ext cx="129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5" y="4552950"/>
            <a:ext cx="1514475" cy="137438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798346" y="4552950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dirty="0">
              <a:solidFill>
                <a:srgbClr val="FF00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64034" y="5140185"/>
            <a:ext cx="5361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アイテムボックスから取得でき、</a:t>
            </a:r>
            <a:endParaRPr kumimoji="1" lang="en-US" altLang="ja-JP" sz="28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</a:t>
            </a:r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0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148448" y="3294132"/>
            <a:ext cx="3936990" cy="34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矢印コネクタ 21"/>
          <p:cNvCxnSpPr/>
          <p:nvPr/>
        </p:nvCxnSpPr>
        <p:spPr>
          <a:xfrm flipV="1">
            <a:off x="9334500" y="4752975"/>
            <a:ext cx="838200" cy="1322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</p:cNvCxnSpPr>
          <p:nvPr/>
        </p:nvCxnSpPr>
        <p:spPr>
          <a:xfrm flipH="1">
            <a:off x="10601325" y="4002018"/>
            <a:ext cx="643538" cy="550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475717" y="3912954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8772525" y="2751108"/>
            <a:ext cx="791391" cy="763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47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あんずもじ2020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10</cp:revision>
  <dcterms:created xsi:type="dcterms:W3CDTF">2022-10-17T01:03:21Z</dcterms:created>
  <dcterms:modified xsi:type="dcterms:W3CDTF">2022-11-11T04:51:22Z</dcterms:modified>
</cp:coreProperties>
</file>