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</a:t>
            </a:r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50831" y="476836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4018084" y="4768362"/>
            <a:ext cx="2760785" cy="946638"/>
          </a:xfrm>
          <a:prstGeom prst="rightArrow">
            <a:avLst>
              <a:gd name="adj1" fmla="val 50000"/>
              <a:gd name="adj2" fmla="val 1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846384" y="4853353"/>
            <a:ext cx="8765931" cy="5020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16312" y="476836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35</Words>
  <Application>Microsoft Office PowerPoint</Application>
  <PresentationFormat>ワイド画面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11</cp:revision>
  <dcterms:created xsi:type="dcterms:W3CDTF">2022-11-16T02:28:48Z</dcterms:created>
  <dcterms:modified xsi:type="dcterms:W3CDTF">2022-11-16T05:18:53Z</dcterms:modified>
</cp:coreProperties>
</file>