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3" r:id="rId5"/>
    <p:sldId id="267" r:id="rId6"/>
    <p:sldId id="268" r:id="rId7"/>
    <p:sldId id="274" r:id="rId8"/>
    <p:sldId id="264" r:id="rId9"/>
    <p:sldId id="272" r:id="rId10"/>
    <p:sldId id="260" r:id="rId11"/>
    <p:sldId id="269" r:id="rId12"/>
    <p:sldId id="270" r:id="rId13"/>
    <p:sldId id="275" r:id="rId14"/>
    <p:sldId id="265" r:id="rId15"/>
    <p:sldId id="271" r:id="rId16"/>
    <p:sldId id="295" r:id="rId17"/>
    <p:sldId id="279" r:id="rId18"/>
    <p:sldId id="283" r:id="rId19"/>
    <p:sldId id="286" r:id="rId20"/>
    <p:sldId id="287" r:id="rId21"/>
    <p:sldId id="284" r:id="rId22"/>
    <p:sldId id="280" r:id="rId23"/>
    <p:sldId id="285" r:id="rId24"/>
    <p:sldId id="288" r:id="rId25"/>
    <p:sldId id="289" r:id="rId26"/>
    <p:sldId id="290" r:id="rId27"/>
    <p:sldId id="281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400"/>
    <a:srgbClr val="80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24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3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36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8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0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A513-36A3-44F6-BF4B-9D83203C9686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18A2-9A23-4BB3-A1E5-282D7D4123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新しいミニゲーム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みずきチーム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9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ビーチフラッグ</a:t>
            </a:r>
            <a:r>
              <a:rPr lang="en-US" altLang="ja-JP" dirty="0" smtClean="0"/>
              <a:t>+</a:t>
            </a:r>
            <a:r>
              <a:rPr lang="ja-JP" altLang="en-US" dirty="0" smtClean="0"/>
              <a:t>オールガイズ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3987312"/>
            <a:ext cx="3499338" cy="2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404446" y="2118946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97877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58308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18739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79170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713212" y="2118946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713213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331189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1023459" y="24354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330560" y="27519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713213" y="276957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022200" y="308610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4051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332027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024297" y="37103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1398" y="40268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714051" y="404446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3038" y="436099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12374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330350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022620" y="49654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29721" y="528198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0712374" y="529957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3000" y="2118946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720969" y="2107947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14400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74831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635262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495693" y="3646601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1029735" y="2107947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029736" y="210794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647712" y="210794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9982" y="242447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647083" y="274099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9736" y="275857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1338723" y="307510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030574" y="33828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648550" y="33828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40820" y="369936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647921" y="401588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030574" y="403346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39561" y="434999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028897" y="46599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646873" y="46599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339143" y="495446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646244" y="527098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1028897" y="528857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459523" y="2107947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16523" y="2094758"/>
            <a:ext cx="1142162" cy="71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6523" y="3013554"/>
            <a:ext cx="1142162" cy="716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6523" y="3932350"/>
            <a:ext cx="1142162" cy="716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6523" y="4851146"/>
            <a:ext cx="1142162" cy="716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kumimoji="1" lang="ja-JP" altLang="en-US" dirty="0" smtClean="0"/>
              <a:t>障害物をよけてゴールを目指す</a:t>
            </a:r>
            <a:endParaRPr kumimoji="1" lang="en-US" altLang="ja-JP" dirty="0" smtClean="0"/>
          </a:p>
          <a:p>
            <a:r>
              <a:rPr lang="ja-JP" altLang="en-US" dirty="0" smtClean="0"/>
              <a:t>障害物はアイテムで壊せるものもある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57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5784" y="35667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障害物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726741" y="2053536"/>
            <a:ext cx="1972498" cy="1753534"/>
            <a:chOff x="726740" y="2053535"/>
            <a:chExt cx="3623161" cy="3305167"/>
          </a:xfrm>
        </p:grpSpPr>
        <p:sp>
          <p:nvSpPr>
            <p:cNvPr id="5" name="楕円 4"/>
            <p:cNvSpPr/>
            <p:nvPr/>
          </p:nvSpPr>
          <p:spPr>
            <a:xfrm>
              <a:off x="1257300" y="2508373"/>
              <a:ext cx="2558562" cy="2294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/>
            <p:cNvSpPr/>
            <p:nvPr/>
          </p:nvSpPr>
          <p:spPr>
            <a:xfrm rot="19270720">
              <a:off x="1231275" y="2359051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 rot="8540950">
              <a:off x="3268923" y="4321554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/>
          </p:nvSpPr>
          <p:spPr>
            <a:xfrm rot="2670716">
              <a:off x="3288159" y="2403776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 rot="13421498">
              <a:off x="1280490" y="4295899"/>
              <a:ext cx="527538" cy="61103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2283580" y="3330203"/>
              <a:ext cx="544015" cy="5514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2272810" y="2053535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9" name="楕円 18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 rot="16200000">
              <a:off x="884717" y="3225594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4" name="楕円 23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台形 25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5400000">
              <a:off x="3664385" y="3172226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8" name="楕円 27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二等辺三角形 28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台形 29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 rot="10800000">
              <a:off x="2272809" y="4515209"/>
              <a:ext cx="527539" cy="843493"/>
              <a:chOff x="2272810" y="2053535"/>
              <a:chExt cx="527539" cy="84349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2" name="楕円 31"/>
              <p:cNvSpPr/>
              <p:nvPr/>
            </p:nvSpPr>
            <p:spPr>
              <a:xfrm>
                <a:off x="2272811" y="2466975"/>
                <a:ext cx="527537" cy="4300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/>
              <p:cNvSpPr/>
              <p:nvPr/>
            </p:nvSpPr>
            <p:spPr>
              <a:xfrm>
                <a:off x="2272811" y="2053535"/>
                <a:ext cx="527538" cy="6110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台形 33"/>
              <p:cNvSpPr/>
              <p:nvPr/>
            </p:nvSpPr>
            <p:spPr>
              <a:xfrm>
                <a:off x="2272810" y="2539365"/>
                <a:ext cx="527538" cy="141467"/>
              </a:xfrm>
              <a:prstGeom prst="trapezoid">
                <a:avLst>
                  <a:gd name="adj" fmla="val 425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8" name="テキスト ボックス 37"/>
          <p:cNvSpPr txBox="1"/>
          <p:nvPr/>
        </p:nvSpPr>
        <p:spPr>
          <a:xfrm>
            <a:off x="2914558" y="268613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転がってくる</a:t>
            </a:r>
            <a:endParaRPr kumimoji="1" lang="ja-JP" altLang="en-US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454" r="88987"/>
                    </a14:imgEffect>
                  </a14:imgLayer>
                </a14:imgProps>
              </a:ext>
            </a:extLst>
          </a:blip>
          <a:srcRect l="11360" r="11506"/>
          <a:stretch/>
        </p:blipFill>
        <p:spPr>
          <a:xfrm>
            <a:off x="5830351" y="2185185"/>
            <a:ext cx="1723293" cy="1673140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7808151" y="268613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おいてある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33584" y="5016699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おいてある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8769" y="1682237"/>
            <a:ext cx="1574875" cy="37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箱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34952" y="1694932"/>
            <a:ext cx="15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鉄球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45729" y="4116000"/>
            <a:ext cx="15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壊れている箱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41519" t="59704" r="34683"/>
          <a:stretch/>
        </p:blipFill>
        <p:spPr>
          <a:xfrm>
            <a:off x="878537" y="4664663"/>
            <a:ext cx="1588510" cy="151295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2914558" y="5386031"/>
            <a:ext cx="211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壊すことができる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79118" l="13907" r="86093"/>
                    </a14:imgEffect>
                  </a14:imgLayer>
                </a14:imgProps>
              </a:ext>
            </a:extLst>
          </a:blip>
          <a:srcRect l="17193" t="19917" r="17512" b="20347"/>
          <a:stretch/>
        </p:blipFill>
        <p:spPr>
          <a:xfrm>
            <a:off x="5762850" y="4783127"/>
            <a:ext cx="1858293" cy="127602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967152" y="5236475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減速する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75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鉄球が当たりずらくなる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30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運任せトロッコ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9" y="4321419"/>
            <a:ext cx="2971801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/>
              <a:t>ステージ</a:t>
            </a:r>
            <a:endParaRPr kumimoji="1" lang="ja-JP" altLang="en-US" sz="5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286793" y="1506772"/>
            <a:ext cx="9742190" cy="4851152"/>
            <a:chOff x="286793" y="1788126"/>
            <a:chExt cx="9742190" cy="4851152"/>
          </a:xfrm>
        </p:grpSpPr>
        <p:sp>
          <p:nvSpPr>
            <p:cNvPr id="7" name="正方形/長方形 6"/>
            <p:cNvSpPr/>
            <p:nvPr/>
          </p:nvSpPr>
          <p:spPr>
            <a:xfrm>
              <a:off x="286793" y="3710359"/>
              <a:ext cx="1283678" cy="12551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19839" y="3710359"/>
              <a:ext cx="298938" cy="1255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スタート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189286" y="4610459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189286" y="3203680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900247" y="2447548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900247" y="3867520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900247" y="5366591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813321" y="1788126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813321" y="3212473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813321" y="4610459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813321" y="5883146"/>
              <a:ext cx="2215662" cy="756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右矢印 3"/>
            <p:cNvSpPr/>
            <p:nvPr/>
          </p:nvSpPr>
          <p:spPr>
            <a:xfrm rot="20639637">
              <a:off x="1376167" y="3288326"/>
              <a:ext cx="925891" cy="844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右矢印 42"/>
            <p:cNvSpPr/>
            <p:nvPr/>
          </p:nvSpPr>
          <p:spPr>
            <a:xfrm rot="1697133">
              <a:off x="1355175" y="4476118"/>
              <a:ext cx="925891" cy="8440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286793" y="1441938"/>
            <a:ext cx="3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クリアするごとに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列追加</a:t>
            </a:r>
            <a:endParaRPr kumimoji="1" lang="ja-JP" altLang="en-US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10773236" y="1063869"/>
            <a:ext cx="929270" cy="5545839"/>
            <a:chOff x="10712583" y="1345223"/>
            <a:chExt cx="929270" cy="5413954"/>
          </a:xfrm>
        </p:grpSpPr>
        <p:sp>
          <p:nvSpPr>
            <p:cNvPr id="12" name="正方形/長方形 11"/>
            <p:cNvSpPr/>
            <p:nvPr/>
          </p:nvSpPr>
          <p:spPr>
            <a:xfrm>
              <a:off x="10713212" y="1345223"/>
              <a:ext cx="926965" cy="5413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714051" y="13452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332027" y="13452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024297" y="1661747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31398" y="197827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14051" y="199585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023038" y="231237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714889" y="262011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1332865" y="262011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025135" y="293663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332236" y="325316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0714889" y="327074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023876" y="358726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0713212" y="389721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1331188" y="389721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1023458" y="419174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330559" y="450826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0713212" y="452584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1024712" y="483799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331813" y="515452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0714466" y="517210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1023453" y="548863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0712789" y="579857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1330765" y="579857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1022200" y="612605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0712583" y="644265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1330559" y="644265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27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68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ギャロップダービー</a:t>
            </a:r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647" y="3220916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/>
              <a:t>どちら</a:t>
            </a:r>
            <a:r>
              <a:rPr lang="ja-JP" altLang="en-US" dirty="0" smtClean="0"/>
              <a:t>かを選択して進んでいく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位が決まるかゴールしたらクリア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52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どちらが正解か振動で分かる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23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案４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ピッタリウォーキング</a:t>
            </a:r>
            <a:endParaRPr lang="ja-JP" altLang="en-US" dirty="0"/>
          </a:p>
        </p:txBody>
      </p:sp>
      <p:pic>
        <p:nvPicPr>
          <p:cNvPr id="1026" name="Picture 2" descr="ぴったりウォーキン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79" y="3270737"/>
            <a:ext cx="4548552" cy="34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7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3" name="正方形/長方形 2"/>
          <p:cNvSpPr/>
          <p:nvPr/>
        </p:nvSpPr>
        <p:spPr>
          <a:xfrm>
            <a:off x="2114549" y="2365131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8068" y="2890806"/>
            <a:ext cx="11236569" cy="2679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0292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40723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01154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61585" y="4038548"/>
            <a:ext cx="2242038" cy="38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4207" y="2890805"/>
            <a:ext cx="298938" cy="2679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23292" y="1776046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10m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807069" y="2365131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15812" y="1776046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0m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99588" y="2362175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108331" y="1773090"/>
            <a:ext cx="1011116" cy="589085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30m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56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26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 smtClean="0"/>
              <a:t>プレイヤーが左右どちらかを選択して移動する</a:t>
            </a:r>
            <a:endParaRPr lang="en-US" altLang="ja-JP" dirty="0" smtClean="0"/>
          </a:p>
          <a:p>
            <a:r>
              <a:rPr lang="ja-JP" altLang="en-US" dirty="0" smtClean="0"/>
              <a:t>スタート時の状態からー値になる方へは行けない</a:t>
            </a:r>
            <a:endParaRPr lang="en-US" altLang="ja-JP" dirty="0" smtClean="0"/>
          </a:p>
          <a:p>
            <a:r>
              <a:rPr lang="ja-JP" altLang="en-US" dirty="0"/>
              <a:t>指定</a:t>
            </a:r>
            <a:r>
              <a:rPr lang="ja-JP" altLang="en-US" dirty="0" smtClean="0"/>
              <a:t>された位置から近かったプレイヤーの勝利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385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指定された</a:t>
            </a:r>
            <a:r>
              <a:rPr lang="ja-JP" altLang="en-US" dirty="0" smtClean="0"/>
              <a:t>位置に近いところで</a:t>
            </a:r>
            <a:r>
              <a:rPr kumimoji="1" lang="ja-JP" altLang="en-US" dirty="0" smtClean="0"/>
              <a:t>振動する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80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案５</a:t>
            </a:r>
            <a:endParaRPr kumimoji="1" lang="ja-JP" altLang="en-US" dirty="0"/>
          </a:p>
        </p:txBody>
      </p:sp>
      <p:sp>
        <p:nvSpPr>
          <p:cNvPr id="4" name="タイトル 3"/>
          <p:cNvSpPr txBox="1">
            <a:spLocks/>
          </p:cNvSpPr>
          <p:nvPr/>
        </p:nvSpPr>
        <p:spPr>
          <a:xfrm>
            <a:off x="996462" y="2476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チキンレース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0228" t="4443" r="7474"/>
          <a:stretch/>
        </p:blipFill>
        <p:spPr>
          <a:xfrm>
            <a:off x="7139354" y="2476379"/>
            <a:ext cx="4554416" cy="42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378068" y="2890806"/>
            <a:ext cx="11236569" cy="2679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34207" y="2890805"/>
            <a:ext cx="298938" cy="2679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18991" y="2890804"/>
            <a:ext cx="914400" cy="26794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１０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6333391" y="2890790"/>
            <a:ext cx="914400" cy="26794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２０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7247791" y="2890798"/>
            <a:ext cx="914400" cy="26794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３０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8162191" y="2890798"/>
            <a:ext cx="914400" cy="26794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５０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9076591" y="2890798"/>
            <a:ext cx="914400" cy="26794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１００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9990991" y="2890798"/>
            <a:ext cx="1623646" cy="26794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OUT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601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75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918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ja-JP" altLang="en-US" dirty="0" smtClean="0"/>
              <a:t>プレイヤーがゲージをためてスタートボタンが押されたら進む</a:t>
            </a:r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ラウンド行い点数が高い人の勝利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人ずつ行う場合は邪魔するアイテムがあってもいい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915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OUT</a:t>
            </a:r>
            <a:r>
              <a:rPr lang="ja-JP" altLang="en-US" dirty="0" smtClean="0"/>
              <a:t>ゾーンに入らない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落ちそうな場合は落ちる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ゲージが</a:t>
            </a:r>
            <a:r>
              <a:rPr lang="ja-JP" altLang="en-US" dirty="0" smtClean="0"/>
              <a:t>点数が入る位置に達したら振動する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ゾーンごとに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8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1</a:t>
            </a:r>
            <a:r>
              <a:rPr kumimoji="1" lang="ja-JP" altLang="en-US" sz="5400" dirty="0" smtClean="0"/>
              <a:t>列のステージ</a:t>
            </a:r>
            <a:r>
              <a:rPr kumimoji="1" lang="en-US" altLang="ja-JP" sz="5400" dirty="0" smtClean="0"/>
              <a:t>(</a:t>
            </a:r>
            <a:r>
              <a:rPr kumimoji="1" lang="ja-JP" altLang="en-US" sz="5400" dirty="0" smtClean="0"/>
              <a:t>ステージ案</a:t>
            </a:r>
            <a:r>
              <a:rPr kumimoji="1" lang="en-US" altLang="ja-JP" sz="5400" dirty="0" smtClean="0"/>
              <a:t>1)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404446" y="2118946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97877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458308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318739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179170" y="3657600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713212" y="2118946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713213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331189" y="2118945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1023459" y="24354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330560" y="27519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713213" y="276957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022200" y="308610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4051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332027" y="339383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024297" y="37103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331398" y="40268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714051" y="404446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023038" y="436099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12374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330350" y="467093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022620" y="49654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29721" y="528198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0712374" y="529957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3000" y="2118946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7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04446" y="2116739"/>
            <a:ext cx="11236569" cy="349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7877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458308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318739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179170" y="3655393"/>
            <a:ext cx="2242038" cy="501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713212" y="2116739"/>
            <a:ext cx="926965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0713213" y="21167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331189" y="2116738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1023459" y="2433262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330560" y="2749786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713213" y="276736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1022200" y="308389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714051" y="339162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1332027" y="3391629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024297" y="3708153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331398" y="402467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0714051" y="404226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023038" y="435878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0712374" y="466873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330350" y="4668730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022620" y="4963257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329721" y="5279781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0712374" y="5297364"/>
            <a:ext cx="308988" cy="316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143000" y="2116739"/>
            <a:ext cx="298938" cy="349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2103550"/>
            <a:ext cx="1142162" cy="71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0" y="3022346"/>
            <a:ext cx="1142162" cy="716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0" y="3941142"/>
            <a:ext cx="1142162" cy="7165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0" y="4859938"/>
            <a:ext cx="1142162" cy="716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2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アーチ 1"/>
          <p:cNvSpPr/>
          <p:nvPr/>
        </p:nvSpPr>
        <p:spPr>
          <a:xfrm rot="16200000">
            <a:off x="-178528" y="1897141"/>
            <a:ext cx="4604976" cy="3857218"/>
          </a:xfrm>
          <a:prstGeom prst="blockArc">
            <a:avLst>
              <a:gd name="adj1" fmla="val 10800000"/>
              <a:gd name="adj2" fmla="val 30869"/>
              <a:gd name="adj3" fmla="val 2873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931985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/>
              <a:t>丸のステージ</a:t>
            </a:r>
            <a:r>
              <a:rPr kumimoji="1" lang="en-US" altLang="ja-JP" sz="5400" dirty="0" smtClean="0"/>
              <a:t>(</a:t>
            </a:r>
            <a:r>
              <a:rPr kumimoji="1" lang="ja-JP" altLang="en-US" sz="5400" dirty="0" smtClean="0"/>
              <a:t>ステージ案</a:t>
            </a:r>
            <a:r>
              <a:rPr kumimoji="1" lang="en-US" altLang="ja-JP" sz="5400" dirty="0" smtClean="0"/>
              <a:t>2)</a:t>
            </a:r>
            <a:endParaRPr kumimoji="1"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>
            <a:off x="2123960" y="1523263"/>
            <a:ext cx="7921869" cy="1105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19096" y="1929791"/>
            <a:ext cx="6636727" cy="312236"/>
            <a:chOff x="597877" y="3626826"/>
            <a:chExt cx="10823331" cy="501162"/>
          </a:xfrm>
        </p:grpSpPr>
        <p:sp>
          <p:nvSpPr>
            <p:cNvPr id="8" name="正方形/長方形 7"/>
            <p:cNvSpPr/>
            <p:nvPr/>
          </p:nvSpPr>
          <p:spPr>
            <a:xfrm>
              <a:off x="597877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58308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318739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179170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9406672" y="1523261"/>
            <a:ext cx="298938" cy="111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スタート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09321" y="5022601"/>
            <a:ext cx="7921869" cy="1105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アーチ 32"/>
          <p:cNvSpPr/>
          <p:nvPr/>
        </p:nvSpPr>
        <p:spPr>
          <a:xfrm rot="5400000">
            <a:off x="7743341" y="1826460"/>
            <a:ext cx="4604976" cy="3998580"/>
          </a:xfrm>
          <a:prstGeom prst="blockArc">
            <a:avLst>
              <a:gd name="adj1" fmla="val 10800000"/>
              <a:gd name="adj2" fmla="val 29735"/>
              <a:gd name="adj3" fmla="val 276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988256" y="1984249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9679498" y="1523263"/>
            <a:ext cx="351692" cy="1105638"/>
            <a:chOff x="8947425" y="2806940"/>
            <a:chExt cx="928641" cy="3497151"/>
          </a:xfrm>
        </p:grpSpPr>
        <p:sp>
          <p:nvSpPr>
            <p:cNvPr id="12" name="正方形/長方形 11"/>
            <p:cNvSpPr/>
            <p:nvPr/>
          </p:nvSpPr>
          <p:spPr>
            <a:xfrm>
              <a:off x="8948263" y="2806941"/>
              <a:ext cx="926965" cy="3497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8948264" y="280694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566240" y="2806940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258510" y="3123464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565611" y="3439988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948264" y="345757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9257251" y="377409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949102" y="408183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567078" y="4081831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259348" y="4398355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566449" y="471487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949102" y="473246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9258089" y="504898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947425" y="535893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565401" y="5358932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257671" y="5653459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564772" y="5969983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947425" y="5987566"/>
              <a:ext cx="308988" cy="316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819096" y="5419302"/>
            <a:ext cx="6636727" cy="312236"/>
            <a:chOff x="597877" y="3626826"/>
            <a:chExt cx="10823331" cy="501162"/>
          </a:xfrm>
        </p:grpSpPr>
        <p:sp>
          <p:nvSpPr>
            <p:cNvPr id="35" name="正方形/長方形 34"/>
            <p:cNvSpPr/>
            <p:nvPr/>
          </p:nvSpPr>
          <p:spPr>
            <a:xfrm>
              <a:off x="597877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58308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318739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179170" y="3626826"/>
              <a:ext cx="2242038" cy="50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1635369" y="1925278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635369" y="540496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5400000">
            <a:off x="435931" y="3665120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419548">
            <a:off x="788572" y="2551697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3326036">
            <a:off x="784727" y="4777076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796517" y="539940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5400000">
            <a:off x="11140389" y="3718283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7419548">
            <a:off x="10702826" y="4861971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3326036">
            <a:off x="10806672" y="2646178"/>
            <a:ext cx="804536" cy="321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0615" y="2783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要素案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kumimoji="1" lang="ja-JP" altLang="en-US" dirty="0" smtClean="0"/>
              <a:t>ボタンが押されたときにダッシュ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番についた人が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5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嘘つき要素案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ダッシュ時のゲージが減りにくくなる</a:t>
            </a:r>
            <a:endParaRPr kumimoji="1" lang="en-US" altLang="ja-JP" dirty="0" smtClean="0"/>
          </a:p>
          <a:p>
            <a:r>
              <a:rPr lang="ja-JP" altLang="en-US" dirty="0"/>
              <a:t>ダッシュ</a:t>
            </a:r>
            <a:r>
              <a:rPr lang="ja-JP" altLang="en-US" dirty="0" smtClean="0"/>
              <a:t>時速さが他の人よりも早くなる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0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284</Words>
  <Application>Microsoft Office PowerPoint</Application>
  <PresentationFormat>ワイド画面</PresentationFormat>
  <Paragraphs>75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テーマ</vt:lpstr>
      <vt:lpstr>新しいミニゲーム</vt:lpstr>
      <vt:lpstr>案１</vt:lpstr>
      <vt:lpstr>ステージ案</vt:lpstr>
      <vt:lpstr>PowerPoint プレゼンテーション</vt:lpstr>
      <vt:lpstr>PowerPoint プレゼンテーション</vt:lpstr>
      <vt:lpstr>PowerPoint プレゼンテーション</vt:lpstr>
      <vt:lpstr>要素案</vt:lpstr>
      <vt:lpstr>PowerPoint プレゼンテーション</vt:lpstr>
      <vt:lpstr>嘘つき要素案</vt:lpstr>
      <vt:lpstr>案２</vt:lpstr>
      <vt:lpstr>PowerPoint プレゼンテーション</vt:lpstr>
      <vt:lpstr>PowerPoint プレゼンテーション</vt:lpstr>
      <vt:lpstr>要素案</vt:lpstr>
      <vt:lpstr>PowerPoint プレゼンテーション</vt:lpstr>
      <vt:lpstr>障害物</vt:lpstr>
      <vt:lpstr>嘘つき要素案</vt:lpstr>
      <vt:lpstr>案３</vt:lpstr>
      <vt:lpstr>PowerPoint プレゼンテーション</vt:lpstr>
      <vt:lpstr>要素案</vt:lpstr>
      <vt:lpstr>PowerPoint プレゼンテーション</vt:lpstr>
      <vt:lpstr>嘘つき要素案</vt:lpstr>
      <vt:lpstr>案４</vt:lpstr>
      <vt:lpstr>PowerPoint プレゼンテーション</vt:lpstr>
      <vt:lpstr>要素案</vt:lpstr>
      <vt:lpstr>PowerPoint プレゼンテーション</vt:lpstr>
      <vt:lpstr>嘘つき要素案</vt:lpstr>
      <vt:lpstr>案５</vt:lpstr>
      <vt:lpstr>PowerPoint プレゼンテーション</vt:lpstr>
      <vt:lpstr>要素案</vt:lpstr>
      <vt:lpstr>PowerPoint プレゼンテーション</vt:lpstr>
      <vt:lpstr>嘘つき要素案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新しいミニゲーム</dc:title>
  <dc:creator>jb2020015@stu.yoshida-g.ac.jp</dc:creator>
  <cp:lastModifiedBy>jb2020015@stu.yoshida-g.ac.jp</cp:lastModifiedBy>
  <cp:revision>26</cp:revision>
  <dcterms:created xsi:type="dcterms:W3CDTF">2022-12-02T02:07:11Z</dcterms:created>
  <dcterms:modified xsi:type="dcterms:W3CDTF">2022-12-05T03:10:27Z</dcterms:modified>
</cp:coreProperties>
</file>