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61" r:id="rId5"/>
    <p:sldId id="262" r:id="rId6"/>
    <p:sldId id="260" r:id="rId7"/>
    <p:sldId id="259" r:id="rId8"/>
    <p:sldId id="264" r:id="rId9"/>
    <p:sldId id="263" r:id="rId10"/>
    <p:sldId id="266" r:id="rId11"/>
    <p:sldId id="269" r:id="rId12"/>
    <p:sldId id="267" r:id="rId13"/>
    <p:sldId id="271" r:id="rId14"/>
    <p:sldId id="270" r:id="rId15"/>
    <p:sldId id="268" r:id="rId16"/>
    <p:sldId id="265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EE0E9-C29C-4E39-90B8-02C3958C3D1E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5D7C9-14B5-47D1-808A-4C4B529D4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08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押されたら→</a:t>
            </a:r>
            <a:r>
              <a:rPr kumimoji="1" lang="en-US" altLang="ja-JP" smtClean="0"/>
              <a:t>STATE or A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54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押されたら→</a:t>
            </a:r>
            <a:r>
              <a:rPr kumimoji="1" lang="en-US" altLang="ja-JP" smtClean="0"/>
              <a:t>STATE or A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16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10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2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95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01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19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2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37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49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61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27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5D95-22A4-4501-B904-E60E370D30E0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5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ミニゲーム大全（仮）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チーム４</a:t>
            </a:r>
            <a:endParaRPr lang="en-US" altLang="ja-JP" dirty="0"/>
          </a:p>
          <a:p>
            <a:r>
              <a:rPr lang="ja-JP" altLang="en-US" dirty="0" smtClean="0"/>
              <a:t>加藤チーム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374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/>
          <p:cNvSpPr/>
          <p:nvPr/>
        </p:nvSpPr>
        <p:spPr>
          <a:xfrm>
            <a:off x="2823814" y="1292468"/>
            <a:ext cx="6303857" cy="540240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0070C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角丸四角形吹き出し 28"/>
          <p:cNvSpPr/>
          <p:nvPr/>
        </p:nvSpPr>
        <p:spPr>
          <a:xfrm rot="20793906">
            <a:off x="1916381" y="911360"/>
            <a:ext cx="705469" cy="1821618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 rot="20682272">
            <a:off x="2068933" y="1012174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3993019" y="31428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4891164" y="41978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モード１</a:t>
            </a:r>
            <a:endParaRPr lang="ja-JP" altLang="en-US" sz="3200" b="1" dirty="0"/>
          </a:p>
        </p:txBody>
      </p:sp>
      <p:sp>
        <p:nvSpPr>
          <p:cNvPr id="45" name="楕円 44"/>
          <p:cNvSpPr/>
          <p:nvPr/>
        </p:nvSpPr>
        <p:spPr>
          <a:xfrm>
            <a:off x="5975743" y="2479430"/>
            <a:ext cx="2165933" cy="1940132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398528" y="3095553"/>
            <a:ext cx="1320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solidFill>
                  <a:schemeClr val="bg2"/>
                </a:solidFill>
              </a:rPr>
              <a:t>風船</a:t>
            </a:r>
            <a:endParaRPr kumimoji="1" lang="ja-JP" altLang="en-US" sz="4000" b="1" dirty="0">
              <a:solidFill>
                <a:schemeClr val="bg2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3837391" y="4382444"/>
            <a:ext cx="2236254" cy="1309639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522545" y="4674560"/>
            <a:ext cx="712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/>
              <a:t>車</a:t>
            </a:r>
            <a:endParaRPr kumimoji="1" lang="ja-JP" altLang="en-US" sz="4800" b="1" dirty="0"/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053" r="9589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5338" y="3581611"/>
            <a:ext cx="1606377" cy="160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9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7200" dirty="0" smtClean="0"/>
              <a:t>モード２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4483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3226777" y="2998176"/>
            <a:ext cx="5389685" cy="369277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1026" name="Picture 2" descr="まとめ】車の無料イラスト素材｜イラストイメー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500" b="74167" l="10000" r="91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32" t="27790" r="8845" b="25671"/>
          <a:stretch/>
        </p:blipFill>
        <p:spPr bwMode="auto">
          <a:xfrm>
            <a:off x="6200042" y="2466241"/>
            <a:ext cx="1872761" cy="106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917" b="74167" l="9167" r="89167"/>
                    </a14:imgEffect>
                  </a14:imgLayer>
                </a14:imgProps>
              </a:ext>
            </a:extLst>
          </a:blip>
          <a:srcRect l="9052" t="29808" r="9483" b="25961"/>
          <a:stretch/>
        </p:blipFill>
        <p:spPr>
          <a:xfrm flipH="1">
            <a:off x="3644412" y="2925820"/>
            <a:ext cx="1872761" cy="101111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71" b="91765" l="4706" r="99412">
                        <a14:foregroundMark x1="15588" y1="40000" x2="29412" y2="69118"/>
                        <a14:foregroundMark x1="46176" y1="10294" x2="46765" y2="18824"/>
                        <a14:foregroundMark x1="34706" y1="28235" x2="36176" y2="36471"/>
                        <a14:foregroundMark x1="51471" y1="70294" x2="52941" y2="75588"/>
                        <a14:foregroundMark x1="81471" y1="37941" x2="82059" y2="55294"/>
                        <a14:foregroundMark x1="82941" y1="59706" x2="83824" y2="65294"/>
                        <a14:foregroundMark x1="52647" y1="50882" x2="62353" y2="53235"/>
                      </a14:backgroundRemoval>
                    </a14:imgEffect>
                  </a14:imgLayer>
                </a14:imgProps>
              </a:ext>
            </a:extLst>
          </a:blip>
          <a:srcRect l="5113" b="7827"/>
          <a:stretch/>
        </p:blipFill>
        <p:spPr>
          <a:xfrm>
            <a:off x="5088991" y="2363436"/>
            <a:ext cx="1487892" cy="1445326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1667513" y="1648072"/>
            <a:ext cx="8487602" cy="513959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993019" y="314285"/>
            <a:ext cx="3622432" cy="699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891164" y="41978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/>
              <a:t>モード２</a:t>
            </a:r>
            <a:endParaRPr lang="ja-JP" altLang="en-US" sz="3200" b="1" dirty="0"/>
          </a:p>
        </p:txBody>
      </p:sp>
      <p:sp>
        <p:nvSpPr>
          <p:cNvPr id="10" name="角丸四角形 9"/>
          <p:cNvSpPr/>
          <p:nvPr/>
        </p:nvSpPr>
        <p:spPr>
          <a:xfrm>
            <a:off x="3644412" y="1235282"/>
            <a:ext cx="4203540" cy="906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93968" y="1247975"/>
            <a:ext cx="4053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タイトルロゴ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2092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角丸四角形吹き出し 28"/>
          <p:cNvSpPr/>
          <p:nvPr/>
        </p:nvSpPr>
        <p:spPr>
          <a:xfrm rot="20793906">
            <a:off x="1834514" y="1061594"/>
            <a:ext cx="705469" cy="1821618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 rot="20682272">
            <a:off x="1987066" y="1162331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3993019" y="31428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4891164" y="41978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/>
              <a:t>モード２</a:t>
            </a:r>
            <a:endParaRPr lang="ja-JP" altLang="en-US" sz="3200" b="1" dirty="0"/>
          </a:p>
        </p:txBody>
      </p:sp>
      <p:sp>
        <p:nvSpPr>
          <p:cNvPr id="48" name="正方形/長方形 47"/>
          <p:cNvSpPr/>
          <p:nvPr/>
        </p:nvSpPr>
        <p:spPr>
          <a:xfrm rot="20287922">
            <a:off x="3284477" y="4172247"/>
            <a:ext cx="2032975" cy="1299916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64129" y="4426157"/>
            <a:ext cx="647439" cy="824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/>
              <a:t>車</a:t>
            </a:r>
            <a:endParaRPr kumimoji="1" lang="ja-JP" altLang="en-US" sz="4800" b="1" dirty="0"/>
          </a:p>
        </p:txBody>
      </p:sp>
      <p:sp>
        <p:nvSpPr>
          <p:cNvPr id="13" name="正方形/長方形 12"/>
          <p:cNvSpPr/>
          <p:nvPr/>
        </p:nvSpPr>
        <p:spPr>
          <a:xfrm rot="20132869">
            <a:off x="7107742" y="2643580"/>
            <a:ext cx="1867369" cy="114885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666534" y="2882916"/>
            <a:ext cx="712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 smtClean="0"/>
              <a:t>車</a:t>
            </a:r>
            <a:endParaRPr kumimoji="1" lang="ja-JP" altLang="en-US" sz="4400" b="1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71" b="91765" l="4706" r="99412">
                        <a14:foregroundMark x1="15588" y1="40000" x2="29412" y2="69118"/>
                        <a14:foregroundMark x1="46176" y1="10294" x2="46765" y2="18824"/>
                        <a14:foregroundMark x1="34706" y1="28235" x2="36176" y2="36471"/>
                        <a14:foregroundMark x1="51471" y1="70294" x2="52941" y2="75588"/>
                        <a14:foregroundMark x1="81471" y1="37941" x2="82059" y2="55294"/>
                        <a14:foregroundMark x1="82941" y1="59706" x2="83824" y2="65294"/>
                        <a14:foregroundMark x1="52647" y1="50882" x2="62353" y2="53235"/>
                      </a14:backgroundRemoval>
                    </a14:imgEffect>
                  </a14:imgLayer>
                </a14:imgProps>
              </a:ext>
            </a:extLst>
          </a:blip>
          <a:srcRect l="5113" b="7827"/>
          <a:stretch/>
        </p:blipFill>
        <p:spPr>
          <a:xfrm>
            <a:off x="5651249" y="3343534"/>
            <a:ext cx="1487892" cy="1445326"/>
          </a:xfrm>
          <a:prstGeom prst="rect">
            <a:avLst/>
          </a:prstGeom>
        </p:spPr>
      </p:pic>
      <p:sp>
        <p:nvSpPr>
          <p:cNvPr id="18" name="楕円 17"/>
          <p:cNvSpPr/>
          <p:nvPr/>
        </p:nvSpPr>
        <p:spPr>
          <a:xfrm>
            <a:off x="2655278" y="1155276"/>
            <a:ext cx="6805246" cy="553959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0070C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円形吹き出し 15"/>
          <p:cNvSpPr/>
          <p:nvPr/>
        </p:nvSpPr>
        <p:spPr>
          <a:xfrm rot="10800000">
            <a:off x="6508728" y="4883378"/>
            <a:ext cx="2011924" cy="1338330"/>
          </a:xfrm>
          <a:prstGeom prst="wedgeEllipseCallout">
            <a:avLst>
              <a:gd name="adj1" fmla="val 34561"/>
              <a:gd name="adj2" fmla="val 71031"/>
            </a:avLst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476059" y="5283590"/>
            <a:ext cx="198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ビルボード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650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7200" dirty="0" smtClean="0"/>
              <a:t>モード３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54075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993019" y="31428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891164" y="41978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/>
              <a:t>モード３</a:t>
            </a:r>
            <a:endParaRPr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34344" y="1353991"/>
            <a:ext cx="433977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4400" b="1" dirty="0" smtClean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bg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  <a:endParaRPr kumimoji="1" lang="ja-JP" altLang="en-US" sz="34400" b="1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chemeClr val="bg2">
                    <a:lumMod val="7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9135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572812" y="335642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470957" y="346192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モード１</a:t>
            </a:r>
            <a:endParaRPr lang="ja-JP" altLang="en-US" sz="3200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7307719" y="3356424"/>
            <a:ext cx="3622432" cy="699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8205864" y="346192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/>
              <a:t>モード２</a:t>
            </a:r>
            <a:endParaRPr lang="ja-JP" altLang="en-US" sz="3200" b="1" dirty="0"/>
          </a:p>
        </p:txBody>
      </p:sp>
      <p:sp>
        <p:nvSpPr>
          <p:cNvPr id="21" name="左右矢印 20"/>
          <p:cNvSpPr/>
          <p:nvPr/>
        </p:nvSpPr>
        <p:spPr>
          <a:xfrm>
            <a:off x="4580792" y="3356424"/>
            <a:ext cx="2092570" cy="7935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形吹き出し 21"/>
          <p:cNvSpPr/>
          <p:nvPr/>
        </p:nvSpPr>
        <p:spPr>
          <a:xfrm rot="10800000">
            <a:off x="5738800" y="4593231"/>
            <a:ext cx="2140169" cy="1338330"/>
          </a:xfrm>
          <a:prstGeom prst="wedgeEllipseCallout">
            <a:avLst>
              <a:gd name="adj1" fmla="val 34561"/>
              <a:gd name="adj2" fmla="val 71031"/>
            </a:avLst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817684" y="4785343"/>
            <a:ext cx="1982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ランダムで</a:t>
            </a:r>
            <a:endParaRPr kumimoji="1" lang="en-US" altLang="ja-JP" sz="2800" dirty="0" smtClean="0"/>
          </a:p>
          <a:p>
            <a:pPr algn="ctr"/>
            <a:r>
              <a:rPr lang="ja-JP" altLang="en-US" sz="2800" dirty="0"/>
              <a:t>どちらか</a:t>
            </a:r>
            <a:endParaRPr kumimoji="1" lang="ja-JP" altLang="en-US" sz="2800" dirty="0"/>
          </a:p>
        </p:txBody>
      </p:sp>
      <p:sp>
        <p:nvSpPr>
          <p:cNvPr id="24" name="正方形/長方形 23"/>
          <p:cNvSpPr/>
          <p:nvPr/>
        </p:nvSpPr>
        <p:spPr>
          <a:xfrm>
            <a:off x="3993019" y="31428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4891164" y="41978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/>
              <a:t>モード３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98704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7200" dirty="0" smtClean="0"/>
              <a:t>ゲーム１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0950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0277" y="2211510"/>
            <a:ext cx="10547838" cy="2096721"/>
          </a:xfrm>
        </p:spPr>
        <p:txBody>
          <a:bodyPr/>
          <a:lstStyle/>
          <a:p>
            <a:pPr algn="ctr"/>
            <a:r>
              <a:rPr lang="ja-JP" altLang="en-US" dirty="0"/>
              <a:t>卒業制作</a:t>
            </a:r>
            <a:r>
              <a:rPr lang="en-US" altLang="ja-JP" dirty="0"/>
              <a:t>_</a:t>
            </a:r>
            <a:r>
              <a:rPr lang="ja-JP" altLang="en-US" dirty="0"/>
              <a:t>風船わりゲーム（仮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参照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9240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7200" dirty="0" smtClean="0"/>
              <a:t>ゲーム２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09508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324586"/>
            <a:ext cx="9144000" cy="2387600"/>
          </a:xfrm>
        </p:spPr>
        <p:txBody>
          <a:bodyPr/>
          <a:lstStyle/>
          <a:p>
            <a:r>
              <a:rPr lang="ja-JP" altLang="en-US" dirty="0"/>
              <a:t>フローチャート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8888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220302"/>
            <a:ext cx="10547838" cy="2096721"/>
          </a:xfrm>
        </p:spPr>
        <p:txBody>
          <a:bodyPr/>
          <a:lstStyle/>
          <a:p>
            <a:pPr algn="ctr"/>
            <a:r>
              <a:rPr lang="ja-JP" altLang="en-US" dirty="0"/>
              <a:t>卒業制作</a:t>
            </a:r>
            <a:r>
              <a:rPr lang="en-US" altLang="ja-JP" dirty="0"/>
              <a:t>_</a:t>
            </a:r>
            <a:r>
              <a:rPr lang="ja-JP" altLang="en-US" dirty="0"/>
              <a:t>超ぶっ飛び超絶バトロワ（仮）参照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110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噓つき要素がある場合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159923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処理 4"/>
          <p:cNvSpPr/>
          <p:nvPr/>
        </p:nvSpPr>
        <p:spPr>
          <a:xfrm>
            <a:off x="1330109" y="2507253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1335983" y="1740645"/>
            <a:ext cx="1874983" cy="492601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1330107" y="3978598"/>
            <a:ext cx="1874983" cy="472146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処理 7"/>
          <p:cNvSpPr/>
          <p:nvPr/>
        </p:nvSpPr>
        <p:spPr>
          <a:xfrm>
            <a:off x="1325491" y="4740957"/>
            <a:ext cx="1874984" cy="497144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>
            <a:stCxn id="5" idx="2"/>
            <a:endCxn id="43" idx="3"/>
          </p:cNvCxnSpPr>
          <p:nvPr/>
        </p:nvCxnSpPr>
        <p:spPr>
          <a:xfrm>
            <a:off x="2267600" y="3059125"/>
            <a:ext cx="2937" cy="242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2"/>
            <a:endCxn id="8" idx="0"/>
          </p:cNvCxnSpPr>
          <p:nvPr/>
        </p:nvCxnSpPr>
        <p:spPr>
          <a:xfrm flipH="1">
            <a:off x="2262983" y="4450744"/>
            <a:ext cx="4616" cy="290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endCxn id="6" idx="0"/>
          </p:cNvCxnSpPr>
          <p:nvPr/>
        </p:nvCxnSpPr>
        <p:spPr>
          <a:xfrm>
            <a:off x="2273474" y="1583634"/>
            <a:ext cx="1" cy="157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12081" y="255625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559338" y="183197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07021" y="2623986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335983" y="4079787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92458" y="4803483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cxnSp>
        <p:nvCxnSpPr>
          <p:cNvPr id="52" name="直線矢印コネクタ 51"/>
          <p:cNvCxnSpPr>
            <a:stCxn id="6" idx="2"/>
            <a:endCxn id="5" idx="0"/>
          </p:cNvCxnSpPr>
          <p:nvPr/>
        </p:nvCxnSpPr>
        <p:spPr>
          <a:xfrm flipH="1">
            <a:off x="2267600" y="2233246"/>
            <a:ext cx="5875" cy="274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8" idx="2"/>
            <a:endCxn id="64" idx="0"/>
          </p:cNvCxnSpPr>
          <p:nvPr/>
        </p:nvCxnSpPr>
        <p:spPr>
          <a:xfrm>
            <a:off x="2262983" y="5238101"/>
            <a:ext cx="0" cy="290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1325491" y="5528315"/>
            <a:ext cx="1874984" cy="47561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407464" y="5590173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噓つき選択</a:t>
            </a:r>
            <a:endParaRPr kumimoji="1" lang="en-US" altLang="ja-JP" dirty="0" smtClean="0"/>
          </a:p>
        </p:txBody>
      </p:sp>
      <p:cxnSp>
        <p:nvCxnSpPr>
          <p:cNvPr id="39" name="カギ線コネクタ 38"/>
          <p:cNvCxnSpPr>
            <a:stCxn id="41" idx="0"/>
            <a:endCxn id="43" idx="2"/>
          </p:cNvCxnSpPr>
          <p:nvPr/>
        </p:nvCxnSpPr>
        <p:spPr>
          <a:xfrm rot="10800000" flipH="1">
            <a:off x="1307020" y="3520944"/>
            <a:ext cx="23088" cy="2860928"/>
          </a:xfrm>
          <a:prstGeom prst="bentConnector3">
            <a:avLst>
              <a:gd name="adj1" fmla="val -99012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片側の 2 つの角を切り取った四角形 42"/>
          <p:cNvSpPr/>
          <p:nvPr/>
        </p:nvSpPr>
        <p:spPr>
          <a:xfrm>
            <a:off x="1330108" y="3301696"/>
            <a:ext cx="1880858" cy="438495"/>
          </a:xfrm>
          <a:prstGeom prst="snip2Same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622948" y="3364865"/>
            <a:ext cx="129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n</a:t>
            </a:r>
            <a:r>
              <a:rPr kumimoji="1" lang="ja-JP" altLang="en-US" dirty="0" smtClean="0"/>
              <a:t>回分回す</a:t>
            </a:r>
            <a:endParaRPr kumimoji="1" lang="en-US" altLang="ja-JP" dirty="0" smtClean="0"/>
          </a:p>
        </p:txBody>
      </p:sp>
      <p:cxnSp>
        <p:nvCxnSpPr>
          <p:cNvPr id="80" name="直線矢印コネクタ 79"/>
          <p:cNvCxnSpPr>
            <a:stCxn id="43" idx="1"/>
            <a:endCxn id="7" idx="0"/>
          </p:cNvCxnSpPr>
          <p:nvPr/>
        </p:nvCxnSpPr>
        <p:spPr>
          <a:xfrm flipH="1">
            <a:off x="2267599" y="3740191"/>
            <a:ext cx="2938" cy="238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: 処理 27"/>
          <p:cNvSpPr/>
          <p:nvPr/>
        </p:nvSpPr>
        <p:spPr>
          <a:xfrm>
            <a:off x="3962044" y="1047923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52809" y="1148406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結果発表</a:t>
            </a:r>
            <a:endParaRPr kumimoji="1" lang="en-US" altLang="ja-JP" dirty="0" smtClean="0"/>
          </a:p>
        </p:txBody>
      </p:sp>
      <p:sp>
        <p:nvSpPr>
          <p:cNvPr id="41" name="片側の 2 つの角を切り取った四角形 40"/>
          <p:cNvSpPr/>
          <p:nvPr/>
        </p:nvSpPr>
        <p:spPr>
          <a:xfrm rot="10800000">
            <a:off x="1307020" y="6174995"/>
            <a:ext cx="1880858" cy="413754"/>
          </a:xfrm>
          <a:prstGeom prst="snip2Same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>
            <a:stCxn id="64" idx="2"/>
            <a:endCxn id="41" idx="1"/>
          </p:cNvCxnSpPr>
          <p:nvPr/>
        </p:nvCxnSpPr>
        <p:spPr>
          <a:xfrm flipH="1">
            <a:off x="2247449" y="6003927"/>
            <a:ext cx="15534" cy="171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41" idx="3"/>
            <a:endCxn id="31" idx="1"/>
          </p:cNvCxnSpPr>
          <p:nvPr/>
        </p:nvCxnSpPr>
        <p:spPr>
          <a:xfrm rot="5400000" flipH="1" flipV="1">
            <a:off x="472290" y="3108231"/>
            <a:ext cx="5255677" cy="1705360"/>
          </a:xfrm>
          <a:prstGeom prst="bentConnector4">
            <a:avLst>
              <a:gd name="adj1" fmla="val -4350"/>
              <a:gd name="adj2" fmla="val 7757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ローチャート: 端子 62"/>
          <p:cNvSpPr/>
          <p:nvPr/>
        </p:nvSpPr>
        <p:spPr>
          <a:xfrm>
            <a:off x="1307020" y="1050122"/>
            <a:ext cx="1903946" cy="461697"/>
          </a:xfrm>
          <a:prstGeom prst="flowChartTerminator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522178" y="109471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cxnSp>
        <p:nvCxnSpPr>
          <p:cNvPr id="69" name="直線矢印コネクタ 68"/>
          <p:cNvCxnSpPr>
            <a:stCxn id="28" idx="2"/>
            <a:endCxn id="72" idx="0"/>
          </p:cNvCxnSpPr>
          <p:nvPr/>
        </p:nvCxnSpPr>
        <p:spPr>
          <a:xfrm flipH="1">
            <a:off x="4893237" y="1622886"/>
            <a:ext cx="6299" cy="448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フローチャート: 処理 71"/>
          <p:cNvSpPr/>
          <p:nvPr/>
        </p:nvSpPr>
        <p:spPr>
          <a:xfrm>
            <a:off x="3955745" y="2071107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917548" y="2169390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cxnSp>
        <p:nvCxnSpPr>
          <p:cNvPr id="86" name="直線矢印コネクタ 85"/>
          <p:cNvCxnSpPr>
            <a:stCxn id="72" idx="2"/>
            <a:endCxn id="89" idx="0"/>
          </p:cNvCxnSpPr>
          <p:nvPr/>
        </p:nvCxnSpPr>
        <p:spPr>
          <a:xfrm flipH="1">
            <a:off x="4878755" y="2646070"/>
            <a:ext cx="14482" cy="498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フローチャート: 端子 88"/>
          <p:cNvSpPr/>
          <p:nvPr/>
        </p:nvSpPr>
        <p:spPr>
          <a:xfrm>
            <a:off x="3926782" y="3144191"/>
            <a:ext cx="1903946" cy="461697"/>
          </a:xfrm>
          <a:prstGeom prst="flowChartTerminator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188119" y="317871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138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タイトル画面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877833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859691" y="1984047"/>
            <a:ext cx="6767886" cy="13438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97291" y="2110072"/>
            <a:ext cx="6254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 smtClean="0"/>
              <a:t>タイトルロゴ</a:t>
            </a:r>
            <a:endParaRPr kumimoji="1" lang="ja-JP" altLang="en-US" sz="6600" dirty="0"/>
          </a:p>
        </p:txBody>
      </p:sp>
      <p:sp>
        <p:nvSpPr>
          <p:cNvPr id="8" name="正方形/長方形 7"/>
          <p:cNvSpPr/>
          <p:nvPr/>
        </p:nvSpPr>
        <p:spPr>
          <a:xfrm>
            <a:off x="4141177" y="4697290"/>
            <a:ext cx="4239990" cy="7539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86066" y="4873135"/>
            <a:ext cx="399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押されたら次に行く用のロゴ</a:t>
            </a:r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8713177" y="4831372"/>
            <a:ext cx="2538047" cy="6505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矢印 11"/>
          <p:cNvSpPr/>
          <p:nvPr/>
        </p:nvSpPr>
        <p:spPr>
          <a:xfrm>
            <a:off x="8176846" y="4873135"/>
            <a:ext cx="712177" cy="53633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68152" y="4963415"/>
            <a:ext cx="22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押されたら点滅する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95654" y="4123672"/>
            <a:ext cx="2464037" cy="589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9263" y="4264282"/>
            <a:ext cx="21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後ろに風景の画面</a:t>
            </a:r>
            <a:endParaRPr kumimoji="1" lang="ja-JP" altLang="en-US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タイトル画面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03107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00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処理 4"/>
          <p:cNvSpPr/>
          <p:nvPr/>
        </p:nvSpPr>
        <p:spPr>
          <a:xfrm>
            <a:off x="2209641" y="2825061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5019959" y="910926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2215515" y="4027991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処理 7"/>
          <p:cNvSpPr/>
          <p:nvPr/>
        </p:nvSpPr>
        <p:spPr>
          <a:xfrm>
            <a:off x="2215514" y="5235623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判断 8"/>
          <p:cNvSpPr/>
          <p:nvPr/>
        </p:nvSpPr>
        <p:spPr>
          <a:xfrm>
            <a:off x="2166293" y="6080530"/>
            <a:ext cx="1961678" cy="600634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カギ線コネクタ 9"/>
          <p:cNvCxnSpPr>
            <a:stCxn id="9" idx="1"/>
            <a:endCxn id="24" idx="1"/>
          </p:cNvCxnSpPr>
          <p:nvPr/>
        </p:nvCxnSpPr>
        <p:spPr>
          <a:xfrm rot="10800000" flipH="1">
            <a:off x="2166293" y="4305023"/>
            <a:ext cx="26136" cy="2075825"/>
          </a:xfrm>
          <a:prstGeom prst="bentConnector3">
            <a:avLst>
              <a:gd name="adj1" fmla="val -8746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代替処理 11"/>
          <p:cNvSpPr/>
          <p:nvPr/>
        </p:nvSpPr>
        <p:spPr>
          <a:xfrm>
            <a:off x="4934520" y="116603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カギ線コネクタ 13"/>
          <p:cNvCxnSpPr>
            <a:stCxn id="9" idx="1"/>
            <a:endCxn id="6" idx="1"/>
          </p:cNvCxnSpPr>
          <p:nvPr/>
        </p:nvCxnSpPr>
        <p:spPr>
          <a:xfrm rot="10800000" flipH="1">
            <a:off x="2166293" y="1198409"/>
            <a:ext cx="2853666" cy="5182439"/>
          </a:xfrm>
          <a:prstGeom prst="bentConnector3">
            <a:avLst>
              <a:gd name="adj1" fmla="val -80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5" idx="2"/>
            <a:endCxn id="7" idx="0"/>
          </p:cNvCxnSpPr>
          <p:nvPr/>
        </p:nvCxnSpPr>
        <p:spPr>
          <a:xfrm>
            <a:off x="3147132" y="3376933"/>
            <a:ext cx="5875" cy="6510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2"/>
            <a:endCxn id="8" idx="0"/>
          </p:cNvCxnSpPr>
          <p:nvPr/>
        </p:nvCxnSpPr>
        <p:spPr>
          <a:xfrm flipH="1">
            <a:off x="3153006" y="4602954"/>
            <a:ext cx="1" cy="632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8" idx="2"/>
            <a:endCxn id="9" idx="0"/>
          </p:cNvCxnSpPr>
          <p:nvPr/>
        </p:nvCxnSpPr>
        <p:spPr>
          <a:xfrm flipH="1">
            <a:off x="3147132" y="5810586"/>
            <a:ext cx="5874" cy="26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2" idx="2"/>
            <a:endCxn id="6" idx="0"/>
          </p:cNvCxnSpPr>
          <p:nvPr/>
        </p:nvCxnSpPr>
        <p:spPr>
          <a:xfrm>
            <a:off x="5957450" y="753915"/>
            <a:ext cx="1" cy="157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12081" y="255625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55491" y="21820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55490" y="100518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186553" y="294179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92429" y="4120356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82481" y="5341903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622416" y="6174850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80240" y="5180747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ゲーム１へ</a:t>
            </a:r>
            <a:endParaRPr kumimoji="1" lang="en-US" altLang="ja-JP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9861" y="3146314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121119" y="206897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選択画面</a:t>
            </a:r>
            <a:endParaRPr kumimoji="1" lang="en-US" altLang="ja-JP" dirty="0" smtClean="0"/>
          </a:p>
        </p:txBody>
      </p:sp>
      <p:sp>
        <p:nvSpPr>
          <p:cNvPr id="46" name="フローチャート: 判断 45"/>
          <p:cNvSpPr/>
          <p:nvPr/>
        </p:nvSpPr>
        <p:spPr>
          <a:xfrm>
            <a:off x="4515425" y="1794082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矢印コネクタ 51"/>
          <p:cNvCxnSpPr>
            <a:stCxn id="6" idx="2"/>
            <a:endCxn id="46" idx="0"/>
          </p:cNvCxnSpPr>
          <p:nvPr/>
        </p:nvCxnSpPr>
        <p:spPr>
          <a:xfrm flipH="1">
            <a:off x="5943599" y="1485889"/>
            <a:ext cx="13852" cy="308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46" idx="1"/>
            <a:endCxn id="5" idx="0"/>
          </p:cNvCxnSpPr>
          <p:nvPr/>
        </p:nvCxnSpPr>
        <p:spPr>
          <a:xfrm rot="10800000" flipV="1">
            <a:off x="3147133" y="2276681"/>
            <a:ext cx="1368293" cy="5483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フローチャート: 処理 142"/>
          <p:cNvSpPr/>
          <p:nvPr/>
        </p:nvSpPr>
        <p:spPr>
          <a:xfrm>
            <a:off x="7755308" y="2990140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フローチャート: 処理 143"/>
          <p:cNvSpPr/>
          <p:nvPr/>
        </p:nvSpPr>
        <p:spPr>
          <a:xfrm>
            <a:off x="7778394" y="4080880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フローチャート: 処理 144"/>
          <p:cNvSpPr/>
          <p:nvPr/>
        </p:nvSpPr>
        <p:spPr>
          <a:xfrm>
            <a:off x="7804529" y="5228908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フローチャート: 判断 145"/>
          <p:cNvSpPr/>
          <p:nvPr/>
        </p:nvSpPr>
        <p:spPr>
          <a:xfrm>
            <a:off x="7755308" y="6073815"/>
            <a:ext cx="1961678" cy="600634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9" name="直線矢印コネクタ 148"/>
          <p:cNvCxnSpPr>
            <a:stCxn id="143" idx="2"/>
            <a:endCxn id="144" idx="0"/>
          </p:cNvCxnSpPr>
          <p:nvPr/>
        </p:nvCxnSpPr>
        <p:spPr>
          <a:xfrm>
            <a:off x="8692799" y="3542012"/>
            <a:ext cx="23087" cy="5388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/>
          <p:cNvCxnSpPr>
            <a:stCxn id="144" idx="2"/>
            <a:endCxn id="145" idx="0"/>
          </p:cNvCxnSpPr>
          <p:nvPr/>
        </p:nvCxnSpPr>
        <p:spPr>
          <a:xfrm>
            <a:off x="8715886" y="4655843"/>
            <a:ext cx="26135" cy="573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>
            <a:stCxn id="145" idx="2"/>
            <a:endCxn id="146" idx="0"/>
          </p:cNvCxnSpPr>
          <p:nvPr/>
        </p:nvCxnSpPr>
        <p:spPr>
          <a:xfrm flipH="1">
            <a:off x="8736147" y="5803871"/>
            <a:ext cx="5874" cy="26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/>
          <p:cNvSpPr txBox="1"/>
          <p:nvPr/>
        </p:nvSpPr>
        <p:spPr>
          <a:xfrm>
            <a:off x="7732220" y="3106873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7755308" y="4173245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7871496" y="5335188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8211431" y="6168135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cxnSp>
        <p:nvCxnSpPr>
          <p:cNvPr id="158" name="カギ線コネクタ 157"/>
          <p:cNvCxnSpPr>
            <a:stCxn id="46" idx="3"/>
            <a:endCxn id="143" idx="0"/>
          </p:cNvCxnSpPr>
          <p:nvPr/>
        </p:nvCxnSpPr>
        <p:spPr>
          <a:xfrm>
            <a:off x="7371773" y="2276682"/>
            <a:ext cx="1321026" cy="71345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3137999" y="1845999"/>
            <a:ext cx="12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ゲーム１</a:t>
            </a:r>
            <a:endParaRPr kumimoji="1" lang="ja-JP" altLang="en-US" dirty="0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7500253" y="1789361"/>
            <a:ext cx="12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ゲーム２</a:t>
            </a:r>
            <a:endParaRPr kumimoji="1" lang="ja-JP" altLang="en-US" dirty="0"/>
          </a:p>
        </p:txBody>
      </p:sp>
      <p:cxnSp>
        <p:nvCxnSpPr>
          <p:cNvPr id="164" name="カギ線コネクタ 163"/>
          <p:cNvCxnSpPr>
            <a:stCxn id="146" idx="3"/>
            <a:endCxn id="154" idx="3"/>
          </p:cNvCxnSpPr>
          <p:nvPr/>
        </p:nvCxnSpPr>
        <p:spPr>
          <a:xfrm flipH="1" flipV="1">
            <a:off x="9648762" y="4357911"/>
            <a:ext cx="68224" cy="2016221"/>
          </a:xfrm>
          <a:prstGeom prst="bentConnector3">
            <a:avLst>
              <a:gd name="adj1" fmla="val -33507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9995700" y="4471403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ゲーム２へ</a:t>
            </a:r>
            <a:endParaRPr kumimoji="1" lang="en-US" altLang="ja-JP" dirty="0" smtClean="0"/>
          </a:p>
        </p:txBody>
      </p:sp>
      <p:cxnSp>
        <p:nvCxnSpPr>
          <p:cNvPr id="169" name="カギ線コネクタ 168"/>
          <p:cNvCxnSpPr>
            <a:stCxn id="146" idx="3"/>
            <a:endCxn id="6" idx="3"/>
          </p:cNvCxnSpPr>
          <p:nvPr/>
        </p:nvCxnSpPr>
        <p:spPr>
          <a:xfrm flipH="1" flipV="1">
            <a:off x="6894942" y="1198408"/>
            <a:ext cx="2822044" cy="5175724"/>
          </a:xfrm>
          <a:prstGeom prst="bentConnector3">
            <a:avLst>
              <a:gd name="adj1" fmla="val -81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9847958" y="2144655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173" name="フローチャート: 代替処理 172"/>
          <p:cNvSpPr/>
          <p:nvPr/>
        </p:nvSpPr>
        <p:spPr>
          <a:xfrm>
            <a:off x="4920669" y="3279652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4" name="直線矢印コネクタ 173"/>
          <p:cNvCxnSpPr>
            <a:stCxn id="46" idx="2"/>
            <a:endCxn id="173" idx="0"/>
          </p:cNvCxnSpPr>
          <p:nvPr/>
        </p:nvCxnSpPr>
        <p:spPr>
          <a:xfrm>
            <a:off x="5943599" y="2759282"/>
            <a:ext cx="0" cy="520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テキスト ボックス 174"/>
          <p:cNvSpPr txBox="1"/>
          <p:nvPr/>
        </p:nvSpPr>
        <p:spPr>
          <a:xfrm>
            <a:off x="5255490" y="340735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cxnSp>
        <p:nvCxnSpPr>
          <p:cNvPr id="198" name="カギ線コネクタ 197"/>
          <p:cNvCxnSpPr>
            <a:stCxn id="9" idx="3"/>
            <a:endCxn id="46" idx="1"/>
          </p:cNvCxnSpPr>
          <p:nvPr/>
        </p:nvCxnSpPr>
        <p:spPr>
          <a:xfrm flipV="1">
            <a:off x="4127971" y="2276682"/>
            <a:ext cx="387454" cy="4104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テキスト ボックス 201"/>
          <p:cNvSpPr txBox="1"/>
          <p:nvPr/>
        </p:nvSpPr>
        <p:spPr>
          <a:xfrm>
            <a:off x="4867498" y="4919137"/>
            <a:ext cx="2088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選択画面へ</a:t>
            </a:r>
            <a:endParaRPr kumimoji="1" lang="en-US" altLang="ja-JP" sz="2800" dirty="0" smtClean="0"/>
          </a:p>
        </p:txBody>
      </p:sp>
      <p:cxnSp>
        <p:nvCxnSpPr>
          <p:cNvPr id="203" name="カギ線コネクタ 202"/>
          <p:cNvCxnSpPr>
            <a:stCxn id="146" idx="1"/>
            <a:endCxn id="46" idx="3"/>
          </p:cNvCxnSpPr>
          <p:nvPr/>
        </p:nvCxnSpPr>
        <p:spPr>
          <a:xfrm rot="10800000">
            <a:off x="7371774" y="2276682"/>
            <a:ext cx="383535" cy="409745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9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タイトル画面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07092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859691" y="1984047"/>
            <a:ext cx="6767886" cy="13438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97291" y="2110072"/>
            <a:ext cx="6254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 smtClean="0"/>
              <a:t>タイトルロゴ</a:t>
            </a:r>
            <a:endParaRPr kumimoji="1" lang="ja-JP" altLang="en-US" sz="6600" dirty="0"/>
          </a:p>
        </p:txBody>
      </p:sp>
      <p:sp>
        <p:nvSpPr>
          <p:cNvPr id="8" name="正方形/長方形 7"/>
          <p:cNvSpPr/>
          <p:nvPr/>
        </p:nvSpPr>
        <p:spPr>
          <a:xfrm>
            <a:off x="4141177" y="4697290"/>
            <a:ext cx="4239990" cy="7539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86066" y="4873135"/>
            <a:ext cx="399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押されたら次に行く用のロゴ</a:t>
            </a:r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8713177" y="4831372"/>
            <a:ext cx="2538047" cy="6505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矢印 11"/>
          <p:cNvSpPr/>
          <p:nvPr/>
        </p:nvSpPr>
        <p:spPr>
          <a:xfrm>
            <a:off x="8176846" y="4873135"/>
            <a:ext cx="712177" cy="53633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68152" y="4963415"/>
            <a:ext cx="22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押されたら点滅する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95654" y="4123672"/>
            <a:ext cx="2464037" cy="589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9263" y="4264282"/>
            <a:ext cx="21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後ろに風景の画面</a:t>
            </a:r>
            <a:endParaRPr kumimoji="1" lang="ja-JP" altLang="en-US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タイトル画面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610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選択画面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22427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2532184" y="3042136"/>
            <a:ext cx="1236786" cy="1169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076092" y="5181598"/>
            <a:ext cx="1236786" cy="1169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7537938" y="3042136"/>
            <a:ext cx="1236786" cy="1169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20969" y="677008"/>
            <a:ext cx="10673862" cy="5948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930493" y="279117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828638" y="38462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選択画面</a:t>
            </a:r>
            <a:endParaRPr lang="ja-JP" altLang="en-US" sz="3200" b="1" dirty="0"/>
          </a:p>
        </p:txBody>
      </p:sp>
      <p:sp>
        <p:nvSpPr>
          <p:cNvPr id="10" name="円形吹き出し 9"/>
          <p:cNvSpPr/>
          <p:nvPr/>
        </p:nvSpPr>
        <p:spPr>
          <a:xfrm rot="1667905">
            <a:off x="9362547" y="489015"/>
            <a:ext cx="2549931" cy="1829738"/>
          </a:xfrm>
          <a:prstGeom prst="wedgeEllipseCallout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645256" y="926830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  <p:cxnSp>
        <p:nvCxnSpPr>
          <p:cNvPr id="12" name="曲線コネクタ 11"/>
          <p:cNvCxnSpPr>
            <a:stCxn id="4" idx="0"/>
            <a:endCxn id="6" idx="0"/>
          </p:cNvCxnSpPr>
          <p:nvPr/>
        </p:nvCxnSpPr>
        <p:spPr>
          <a:xfrm rot="5400000" flipH="1" flipV="1">
            <a:off x="5653454" y="539259"/>
            <a:ext cx="12700" cy="5005754"/>
          </a:xfrm>
          <a:prstGeom prst="curvedConnector3">
            <a:avLst>
              <a:gd name="adj1" fmla="val 10800000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線コネクタ 12"/>
          <p:cNvCxnSpPr>
            <a:stCxn id="5" idx="2"/>
            <a:endCxn id="4" idx="4"/>
          </p:cNvCxnSpPr>
          <p:nvPr/>
        </p:nvCxnSpPr>
        <p:spPr>
          <a:xfrm rot="10800000">
            <a:off x="3150578" y="4211513"/>
            <a:ext cx="1925515" cy="1554774"/>
          </a:xfrm>
          <a:prstGeom prst="curved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線コネクタ 13"/>
          <p:cNvCxnSpPr>
            <a:stCxn id="6" idx="4"/>
            <a:endCxn id="5" idx="6"/>
          </p:cNvCxnSpPr>
          <p:nvPr/>
        </p:nvCxnSpPr>
        <p:spPr>
          <a:xfrm rot="5400000">
            <a:off x="6457218" y="4067174"/>
            <a:ext cx="1554774" cy="1843453"/>
          </a:xfrm>
          <a:prstGeom prst="curved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4965823" y="5535453"/>
            <a:ext cx="145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モード</a:t>
            </a:r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21914" y="3420175"/>
            <a:ext cx="145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モード</a:t>
            </a:r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27668" y="3420175"/>
            <a:ext cx="145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モード</a:t>
            </a:r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654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7200" dirty="0" smtClean="0"/>
              <a:t>モード１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9241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1822890" y="1657093"/>
            <a:ext cx="8408472" cy="506023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/>
          <p:cNvSpPr/>
          <p:nvPr/>
        </p:nvSpPr>
        <p:spPr>
          <a:xfrm>
            <a:off x="3332284" y="2954215"/>
            <a:ext cx="5389685" cy="369277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1032" name="Picture 8" descr="https://sozaic.com/wp-content/uploads/2022/05/life4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6667" l="38021" r="60938">
                        <a14:foregroundMark x1="38194" y1="17313" x2="38194" y2="17313"/>
                        <a14:foregroundMark x1="60938" y1="11370" x2="60938" y2="11370"/>
                        <a14:foregroundMark x1="48264" y1="0" x2="48264" y2="0"/>
                        <a14:foregroundMark x1="46528" y1="43928" x2="47396" y2="60207"/>
                        <a14:foregroundMark x1="45486" y1="52196" x2="48611" y2="66667"/>
                        <a14:foregroundMark x1="46875" y1="46770" x2="45660" y2="58656"/>
                        <a14:foregroundMark x1="46007" y1="50904" x2="46007" y2="64858"/>
                        <a14:foregroundMark x1="45660" y1="46770" x2="45660" y2="61757"/>
                        <a14:foregroundMark x1="44618" y1="49871" x2="44618" y2="62274"/>
                        <a14:foregroundMark x1="46875" y1="46770" x2="51042" y2="65633"/>
                        <a14:foregroundMark x1="48264" y1="49871" x2="48958" y2="56848"/>
                        <a14:foregroundMark x1="46875" y1="36951" x2="49132" y2="509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141" r="38301" b="34655"/>
          <a:stretch/>
        </p:blipFill>
        <p:spPr bwMode="auto">
          <a:xfrm rot="19957864">
            <a:off x="4927538" y="2769602"/>
            <a:ext cx="710866" cy="106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まとめ】車の無料イラスト素材｜イラストイメージ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500" b="74167" l="10000" r="91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32" t="27790" r="8845" b="25671"/>
          <a:stretch/>
        </p:blipFill>
        <p:spPr bwMode="auto">
          <a:xfrm>
            <a:off x="5201692" y="2970412"/>
            <a:ext cx="1872761" cy="106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角丸四角形 13"/>
          <p:cNvSpPr/>
          <p:nvPr/>
        </p:nvSpPr>
        <p:spPr>
          <a:xfrm>
            <a:off x="3719146" y="1178582"/>
            <a:ext cx="4308231" cy="9570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888077" y="1304607"/>
            <a:ext cx="4053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タイトルロゴ</a:t>
            </a:r>
            <a:endParaRPr kumimoji="1" lang="ja-JP" altLang="en-US" sz="4800" dirty="0"/>
          </a:p>
        </p:txBody>
      </p:sp>
      <p:sp>
        <p:nvSpPr>
          <p:cNvPr id="5" name="正方形/長方形 4"/>
          <p:cNvSpPr/>
          <p:nvPr/>
        </p:nvSpPr>
        <p:spPr>
          <a:xfrm>
            <a:off x="3993018" y="274728"/>
            <a:ext cx="3622432" cy="699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891164" y="33186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モード１</a:t>
            </a:r>
            <a:endParaRPr lang="ja-JP" altLang="en-US" sz="3200" b="1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2053" r="9589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6373" y="2596752"/>
            <a:ext cx="1033195" cy="10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199</Words>
  <Application>Microsoft Office PowerPoint</Application>
  <PresentationFormat>ワイド画面</PresentationFormat>
  <Paragraphs>87</Paragraphs>
  <Slides>25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9" baseType="lpstr">
      <vt:lpstr>游ゴシック</vt:lpstr>
      <vt:lpstr>游ゴシック Light</vt:lpstr>
      <vt:lpstr>Arial</vt:lpstr>
      <vt:lpstr>Office テーマ</vt:lpstr>
      <vt:lpstr>ミニゲーム大全（仮）</vt:lpstr>
      <vt:lpstr>フローチャート</vt:lpstr>
      <vt:lpstr>PowerPoint プレゼンテーション</vt:lpstr>
      <vt:lpstr>タイトル画面</vt:lpstr>
      <vt:lpstr>PowerPoint プレゼンテーション</vt:lpstr>
      <vt:lpstr>選択画面</vt:lpstr>
      <vt:lpstr>PowerPoint プレゼンテーション</vt:lpstr>
      <vt:lpstr>モード１</vt:lpstr>
      <vt:lpstr>PowerPoint プレゼンテーション</vt:lpstr>
      <vt:lpstr>PowerPoint プレゼンテーション</vt:lpstr>
      <vt:lpstr>モード２</vt:lpstr>
      <vt:lpstr>PowerPoint プレゼンテーション</vt:lpstr>
      <vt:lpstr>PowerPoint プレゼンテーション</vt:lpstr>
      <vt:lpstr>モード３</vt:lpstr>
      <vt:lpstr>PowerPoint プレゼンテーション</vt:lpstr>
      <vt:lpstr>PowerPoint プレゼンテーション</vt:lpstr>
      <vt:lpstr>ゲーム１</vt:lpstr>
      <vt:lpstr>卒業制作_風船わりゲーム（仮） 参照</vt:lpstr>
      <vt:lpstr>ゲーム２</vt:lpstr>
      <vt:lpstr>卒業制作_超ぶっ飛び超絶バトロワ（仮）参照</vt:lpstr>
      <vt:lpstr>噓つき要素がある場合</vt:lpstr>
      <vt:lpstr>PowerPoint プレゼンテーション</vt:lpstr>
      <vt:lpstr>タイトル画面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ミニゲーム大全（仮）</dc:title>
  <dc:creator>jb2020015@stu.yoshida-g.ac.jp</dc:creator>
  <cp:lastModifiedBy>jb2020015@stu.yoshida-g.ac.jp</cp:lastModifiedBy>
  <cp:revision>16</cp:revision>
  <dcterms:created xsi:type="dcterms:W3CDTF">2022-10-18T02:07:29Z</dcterms:created>
  <dcterms:modified xsi:type="dcterms:W3CDTF">2022-10-19T07:32:06Z</dcterms:modified>
</cp:coreProperties>
</file>