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0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4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8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2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73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9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70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71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7FAF-DB49-4F50-974E-0FB3A2347458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20D5-3A37-4DAB-AAB5-6C74D2EE00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9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ステージ構成案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417884" y="1547446"/>
            <a:ext cx="7323993" cy="48006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塔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367455" y="2373924"/>
            <a:ext cx="5108330" cy="3288322"/>
          </a:xfrm>
          <a:prstGeom prst="ellipse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31373" y="3461895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75055" y="1739918"/>
            <a:ext cx="145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雲海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499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5"/>
          <p:cNvSpPr/>
          <p:nvPr/>
        </p:nvSpPr>
        <p:spPr>
          <a:xfrm>
            <a:off x="3811465" y="1940826"/>
            <a:ext cx="4378570" cy="484456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>
            <a:off x="4962159" y="1948191"/>
            <a:ext cx="2077182" cy="235011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崖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446586" y="1046286"/>
            <a:ext cx="5108330" cy="2804745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75335" y="1940826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5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辺形 5"/>
          <p:cNvSpPr/>
          <p:nvPr/>
        </p:nvSpPr>
        <p:spPr>
          <a:xfrm>
            <a:off x="1345224" y="1230923"/>
            <a:ext cx="9135208" cy="543364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島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3472963" y="1943100"/>
            <a:ext cx="5108330" cy="4448907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01712" y="3798278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11621" y="4554415"/>
            <a:ext cx="958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海</a:t>
            </a:r>
            <a:endParaRPr kumimoji="1" lang="ja-JP" alt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13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459524" y="3842237"/>
            <a:ext cx="8519745" cy="2892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砂浜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3472963" y="4185138"/>
            <a:ext cx="5108330" cy="220686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/>
        </p:nvSpPr>
        <p:spPr>
          <a:xfrm>
            <a:off x="1459524" y="1203752"/>
            <a:ext cx="9135208" cy="2871799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</a:t>
            </a:r>
            <a:endParaRPr kumimoji="1" lang="ja-JP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99138" y="4501662"/>
            <a:ext cx="7209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砂浜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85238" y="4818185"/>
            <a:ext cx="225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戦場</a:t>
            </a:r>
            <a:endParaRPr kumimoji="1" lang="ja-JP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42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</Words>
  <Application>Microsoft Office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ステージ構成案</vt:lpstr>
      <vt:lpstr>塔</vt:lpstr>
      <vt:lpstr>崖</vt:lpstr>
      <vt:lpstr>島</vt:lpstr>
      <vt:lpstr>砂浜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塔</dc:title>
  <dc:creator>jb2020015@stu.yoshida-g.ac.jp</dc:creator>
  <cp:lastModifiedBy>jb2020015@stu.yoshida-g.ac.jp</cp:lastModifiedBy>
  <cp:revision>3</cp:revision>
  <dcterms:created xsi:type="dcterms:W3CDTF">2022-10-20T03:08:36Z</dcterms:created>
  <dcterms:modified xsi:type="dcterms:W3CDTF">2022-10-20T04:20:23Z</dcterms:modified>
</cp:coreProperties>
</file>