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B4A2-B707-43ED-8D63-F344A33C99A4}" type="datetimeFigureOut">
              <a:rPr kumimoji="1" lang="ja-JP" altLang="en-US" smtClean="0"/>
              <a:t>2022/12/16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6AFF-9DEC-4E29-BCD2-6382081A9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57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B4A2-B707-43ED-8D63-F344A33C99A4}" type="datetimeFigureOut">
              <a:rPr kumimoji="1" lang="ja-JP" altLang="en-US" smtClean="0"/>
              <a:t>2022/12/16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6AFF-9DEC-4E29-BCD2-6382081A9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76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B4A2-B707-43ED-8D63-F344A33C99A4}" type="datetimeFigureOut">
              <a:rPr kumimoji="1" lang="ja-JP" altLang="en-US" smtClean="0"/>
              <a:t>2022/12/16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6AFF-9DEC-4E29-BCD2-6382081A9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64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B4A2-B707-43ED-8D63-F344A33C99A4}" type="datetimeFigureOut">
              <a:rPr kumimoji="1" lang="ja-JP" altLang="en-US" smtClean="0"/>
              <a:t>2022/12/16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6AFF-9DEC-4E29-BCD2-6382081A9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91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B4A2-B707-43ED-8D63-F344A33C99A4}" type="datetimeFigureOut">
              <a:rPr kumimoji="1" lang="ja-JP" altLang="en-US" smtClean="0"/>
              <a:t>2022/12/16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6AFF-9DEC-4E29-BCD2-6382081A9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378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B4A2-B707-43ED-8D63-F344A33C99A4}" type="datetimeFigureOut">
              <a:rPr kumimoji="1" lang="ja-JP" altLang="en-US" smtClean="0"/>
              <a:t>2022/12/16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6AFF-9DEC-4E29-BCD2-6382081A9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22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B4A2-B707-43ED-8D63-F344A33C99A4}" type="datetimeFigureOut">
              <a:rPr kumimoji="1" lang="ja-JP" altLang="en-US" smtClean="0"/>
              <a:t>2022/12/16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6AFF-9DEC-4E29-BCD2-6382081A9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4918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B4A2-B707-43ED-8D63-F344A33C99A4}" type="datetimeFigureOut">
              <a:rPr kumimoji="1" lang="ja-JP" altLang="en-US" smtClean="0"/>
              <a:t>2022/12/16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6AFF-9DEC-4E29-BCD2-6382081A9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47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B4A2-B707-43ED-8D63-F344A33C99A4}" type="datetimeFigureOut">
              <a:rPr kumimoji="1" lang="ja-JP" altLang="en-US" smtClean="0"/>
              <a:t>2022/12/16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6AFF-9DEC-4E29-BCD2-6382081A9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05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B4A2-B707-43ED-8D63-F344A33C99A4}" type="datetimeFigureOut">
              <a:rPr kumimoji="1" lang="ja-JP" altLang="en-US" smtClean="0"/>
              <a:t>2022/12/16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6AFF-9DEC-4E29-BCD2-6382081A9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13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B4A2-B707-43ED-8D63-F344A33C99A4}" type="datetimeFigureOut">
              <a:rPr kumimoji="1" lang="ja-JP" altLang="en-US" smtClean="0"/>
              <a:t>2022/12/16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6AFF-9DEC-4E29-BCD2-6382081A9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58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4B4A2-B707-43ED-8D63-F344A33C99A4}" type="datetimeFigureOut">
              <a:rPr kumimoji="1" lang="ja-JP" altLang="en-US" smtClean="0"/>
              <a:t>2022/12/16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26AFF-9DEC-4E29-BCD2-6382081A9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2801814" y="3452674"/>
            <a:ext cx="6553199" cy="7561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/>
              <a:t>－　－　－　－　</a:t>
            </a:r>
            <a:r>
              <a:rPr lang="ja-JP" altLang="en-US" sz="6600" b="1" dirty="0"/>
              <a:t> </a:t>
            </a:r>
            <a:r>
              <a:rPr kumimoji="1" lang="ja-JP" altLang="en-US" sz="6600" b="1" dirty="0" smtClean="0"/>
              <a:t>　</a:t>
            </a:r>
            <a:endParaRPr kumimoji="1" lang="ja-JP" altLang="en-US" b="1" dirty="0"/>
          </a:p>
        </p:txBody>
      </p:sp>
      <p:grpSp>
        <p:nvGrpSpPr>
          <p:cNvPr id="5" name="グループ化 4"/>
          <p:cNvGrpSpPr/>
          <p:nvPr/>
        </p:nvGrpSpPr>
        <p:grpSpPr>
          <a:xfrm rot="20091704">
            <a:off x="2659780" y="1420355"/>
            <a:ext cx="3408398" cy="1874771"/>
            <a:chOff x="7254630" y="383196"/>
            <a:chExt cx="1154479" cy="706479"/>
          </a:xfrm>
        </p:grpSpPr>
        <p:pic>
          <p:nvPicPr>
            <p:cNvPr id="1026" name="Picture 2" descr="木の看板のイラスト | かわいいフリー素材集 いらすとや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6089"/>
            <a:stretch/>
          </p:blipFill>
          <p:spPr bwMode="auto">
            <a:xfrm>
              <a:off x="7254630" y="383196"/>
              <a:ext cx="1154479" cy="706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正方形/長方形 3"/>
            <p:cNvSpPr/>
            <p:nvPr/>
          </p:nvSpPr>
          <p:spPr>
            <a:xfrm>
              <a:off x="7381875" y="609600"/>
              <a:ext cx="922049" cy="361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800" b="1" spc="-300" dirty="0">
                  <a:ln w="22225">
                    <a:solidFill>
                      <a:schemeClr val="accent2"/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89732">
                        <a:schemeClr val="accent4">
                          <a:lumMod val="20000"/>
                          <a:lumOff val="80000"/>
                        </a:schemeClr>
                      </a:gs>
                      <a:gs pos="74000">
                        <a:schemeClr val="accent4"/>
                      </a:gs>
                      <a:gs pos="83000">
                        <a:schemeClr val="accent4">
                          <a:lumMod val="60000"/>
                          <a:lumOff val="40000"/>
                        </a:schemeClr>
                      </a:gs>
                      <a:gs pos="100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 scaled="1"/>
                  </a:gradFill>
                  <a:latin typeface="プイッコ" panose="00000500000000000000" pitchFamily="50" charset="-128"/>
                  <a:ea typeface="プイッコ" panose="00000500000000000000" pitchFamily="50" charset="-128"/>
                </a:rPr>
                <a:t>ぴったり</a:t>
              </a:r>
              <a:endParaRPr kumimoji="1" lang="ja-JP" altLang="en-US" sz="4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3831058" y="2559225"/>
            <a:ext cx="5523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9600" b="1" spc="-300" dirty="0" smtClean="0">
                <a:ln w="22225">
                  <a:solidFill>
                    <a:schemeClr val="accent2"/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89732">
                      <a:schemeClr val="accent4">
                        <a:lumMod val="20000"/>
                        <a:lumOff val="80000"/>
                      </a:schemeClr>
                    </a:gs>
                    <a:gs pos="74000">
                      <a:schemeClr val="accent4"/>
                    </a:gs>
                    <a:gs pos="83000">
                      <a:schemeClr val="accent4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effectLst>
                  <a:glow rad="127000">
                    <a:schemeClr val="bg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プイッコ" panose="00000500000000000000" pitchFamily="50" charset="-128"/>
                <a:ea typeface="プイッコ" panose="00000500000000000000" pitchFamily="50" charset="-128"/>
              </a:rPr>
              <a:t>ドライブ</a:t>
            </a:r>
            <a:endParaRPr kumimoji="1" lang="ja-JP" altLang="en-US" sz="9600" b="1" spc="-300" dirty="0">
              <a:ln w="22225">
                <a:solidFill>
                  <a:schemeClr val="accent2"/>
                </a:solidFill>
                <a:prstDash val="solid"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9732">
                    <a:schemeClr val="accent4">
                      <a:lumMod val="20000"/>
                      <a:lumOff val="80000"/>
                    </a:schemeClr>
                  </a:gs>
                  <a:gs pos="74000">
                    <a:schemeClr val="accent4"/>
                  </a:gs>
                  <a:gs pos="8300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5400000" scaled="1"/>
              </a:gradFill>
              <a:effectLst>
                <a:glow rad="127000">
                  <a:schemeClr val="bg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プイッコ" panose="00000500000000000000" pitchFamily="50" charset="-128"/>
              <a:ea typeface="プイッコ" panose="0000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412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 rot="2125936">
            <a:off x="10264532" y="2036572"/>
            <a:ext cx="1154479" cy="1105414"/>
            <a:chOff x="7254630" y="383196"/>
            <a:chExt cx="1154479" cy="1105414"/>
          </a:xfrm>
        </p:grpSpPr>
        <p:pic>
          <p:nvPicPr>
            <p:cNvPr id="8" name="Picture 2" descr="木の看板のイラスト | かわいいフリー素材集 いらすとや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4630" y="383196"/>
              <a:ext cx="1154479" cy="1105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正方形/長方形 8"/>
            <p:cNvSpPr/>
            <p:nvPr/>
          </p:nvSpPr>
          <p:spPr>
            <a:xfrm>
              <a:off x="7381875" y="609600"/>
              <a:ext cx="914400" cy="361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b="1" dirty="0">
                  <a:solidFill>
                    <a:schemeClr val="tx1"/>
                  </a:solidFill>
                </a:rPr>
                <a:t>2</a:t>
              </a:r>
              <a:r>
                <a:rPr kumimoji="1" lang="en-US" altLang="ja-JP" sz="2000" b="1" dirty="0" smtClean="0">
                  <a:solidFill>
                    <a:schemeClr val="tx1"/>
                  </a:solidFill>
                </a:rPr>
                <a:t>00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 rot="2125936">
            <a:off x="5330582" y="2102859"/>
            <a:ext cx="1154479" cy="1105414"/>
            <a:chOff x="7254630" y="383196"/>
            <a:chExt cx="1154479" cy="1105414"/>
          </a:xfrm>
        </p:grpSpPr>
        <p:pic>
          <p:nvPicPr>
            <p:cNvPr id="1026" name="Picture 2" descr="木の看板のイラスト | かわいいフリー素材集 いらすとや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4630" y="383196"/>
              <a:ext cx="1154479" cy="1105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正方形/長方形 3"/>
            <p:cNvSpPr/>
            <p:nvPr/>
          </p:nvSpPr>
          <p:spPr>
            <a:xfrm>
              <a:off x="7381875" y="609600"/>
              <a:ext cx="914400" cy="361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b="1" dirty="0" smtClean="0">
                  <a:solidFill>
                    <a:schemeClr val="tx1"/>
                  </a:solidFill>
                </a:rPr>
                <a:t>100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正方形/長方形 2"/>
          <p:cNvSpPr/>
          <p:nvPr/>
        </p:nvSpPr>
        <p:spPr>
          <a:xfrm>
            <a:off x="1301262" y="3440562"/>
            <a:ext cx="10032023" cy="7561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/>
              <a:t>－　－　－　－　</a:t>
            </a:r>
            <a:r>
              <a:rPr lang="ja-JP" altLang="en-US" sz="6600" b="1" dirty="0"/>
              <a:t> － </a:t>
            </a:r>
            <a:r>
              <a:rPr kumimoji="1" lang="ja-JP" altLang="en-US" sz="6600" b="1" dirty="0" smtClean="0"/>
              <a:t>　－　</a:t>
            </a:r>
            <a:endParaRPr kumimoji="1" lang="ja-JP" altLang="en-US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20968" y="2215662"/>
            <a:ext cx="107148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9600" b="1" spc="-300" dirty="0" smtClean="0">
                <a:ln w="22225">
                  <a:solidFill>
                    <a:schemeClr val="accent2"/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89732">
                      <a:schemeClr val="accent4">
                        <a:lumMod val="20000"/>
                        <a:lumOff val="80000"/>
                      </a:schemeClr>
                    </a:gs>
                    <a:gs pos="74000">
                      <a:schemeClr val="accent4"/>
                    </a:gs>
                    <a:gs pos="83000">
                      <a:schemeClr val="accent4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atin typeface="プイッコ" panose="00000500000000000000" pitchFamily="50" charset="-128"/>
                <a:ea typeface="プイッコ" panose="00000500000000000000" pitchFamily="50" charset="-128"/>
              </a:rPr>
              <a:t>ぴったりドライブ</a:t>
            </a:r>
            <a:endParaRPr kumimoji="1" lang="ja-JP" altLang="en-US" sz="9600" b="1" spc="-300" dirty="0">
              <a:ln w="22225">
                <a:solidFill>
                  <a:schemeClr val="accent2"/>
                </a:solidFill>
                <a:prstDash val="solid"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9732">
                    <a:schemeClr val="accent4">
                      <a:lumMod val="20000"/>
                      <a:lumOff val="80000"/>
                    </a:schemeClr>
                  </a:gs>
                  <a:gs pos="74000">
                    <a:schemeClr val="accent4"/>
                  </a:gs>
                  <a:gs pos="8300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5400000" scaled="1"/>
              </a:gradFill>
              <a:latin typeface="プイッコ" panose="00000500000000000000" pitchFamily="50" charset="-128"/>
              <a:ea typeface="プイッコ" panose="0000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643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8</Words>
  <Application>Microsoft Office PowerPoint</Application>
  <PresentationFormat>ワイド画面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プイッコ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5</cp:revision>
  <dcterms:created xsi:type="dcterms:W3CDTF">2022-12-16T01:45:45Z</dcterms:created>
  <dcterms:modified xsi:type="dcterms:W3CDTF">2022-12-16T05:10:41Z</dcterms:modified>
</cp:coreProperties>
</file>