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1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2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37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2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D95-22A4-4501-B904-E60E370D30E0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59C-6216-4591-9BE9-E2245CC93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ミニゲーム大全（仮）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チーム４</a:t>
            </a:r>
            <a:endParaRPr lang="en-US" altLang="ja-JP" dirty="0"/>
          </a:p>
          <a:p>
            <a:r>
              <a:rPr lang="ja-JP" altLang="en-US" dirty="0" smtClean="0"/>
              <a:t>加藤チーム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374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324586"/>
            <a:ext cx="9144000" cy="2387600"/>
          </a:xfrm>
        </p:spPr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88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2209641" y="282506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91092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2215515" y="4027991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2215514" y="5235623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判断 8"/>
          <p:cNvSpPr/>
          <p:nvPr/>
        </p:nvSpPr>
        <p:spPr>
          <a:xfrm>
            <a:off x="2166293" y="6080530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9" idx="1"/>
            <a:endCxn id="24" idx="1"/>
          </p:cNvCxnSpPr>
          <p:nvPr/>
        </p:nvCxnSpPr>
        <p:spPr>
          <a:xfrm rot="10800000" flipH="1">
            <a:off x="2166293" y="4305023"/>
            <a:ext cx="26136" cy="2075825"/>
          </a:xfrm>
          <a:prstGeom prst="bentConnector3">
            <a:avLst>
              <a:gd name="adj1" fmla="val -874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代替処理 11"/>
          <p:cNvSpPr/>
          <p:nvPr/>
        </p:nvSpPr>
        <p:spPr>
          <a:xfrm>
            <a:off x="4934520" y="116603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9" idx="1"/>
            <a:endCxn id="6" idx="1"/>
          </p:cNvCxnSpPr>
          <p:nvPr/>
        </p:nvCxnSpPr>
        <p:spPr>
          <a:xfrm rot="10800000" flipH="1">
            <a:off x="2166293" y="1198409"/>
            <a:ext cx="2853666" cy="5182439"/>
          </a:xfrm>
          <a:prstGeom prst="bentConnector3">
            <a:avLst>
              <a:gd name="adj1" fmla="val -80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7" idx="0"/>
          </p:cNvCxnSpPr>
          <p:nvPr/>
        </p:nvCxnSpPr>
        <p:spPr>
          <a:xfrm>
            <a:off x="3147132" y="3376933"/>
            <a:ext cx="5875" cy="65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 flipH="1">
            <a:off x="3153006" y="4602954"/>
            <a:ext cx="1" cy="632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9" idx="0"/>
          </p:cNvCxnSpPr>
          <p:nvPr/>
        </p:nvCxnSpPr>
        <p:spPr>
          <a:xfrm flipH="1">
            <a:off x="3147132" y="5810586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6" idx="0"/>
          </p:cNvCxnSpPr>
          <p:nvPr/>
        </p:nvCxnSpPr>
        <p:spPr>
          <a:xfrm>
            <a:off x="5957450" y="753915"/>
            <a:ext cx="1" cy="157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2081" y="255625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21820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55490" y="100518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86553" y="294179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92429" y="4120356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82481" y="53419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22416" y="617485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240" y="518074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9861" y="3146314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21119" y="20689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選択画面</a:t>
            </a:r>
            <a:endParaRPr kumimoji="1" lang="en-US" altLang="ja-JP" dirty="0" smtClean="0"/>
          </a:p>
        </p:txBody>
      </p:sp>
      <p:sp>
        <p:nvSpPr>
          <p:cNvPr id="46" name="フローチャート: 判断 45"/>
          <p:cNvSpPr/>
          <p:nvPr/>
        </p:nvSpPr>
        <p:spPr>
          <a:xfrm>
            <a:off x="4515425" y="1794082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6" idx="2"/>
            <a:endCxn id="46" idx="0"/>
          </p:cNvCxnSpPr>
          <p:nvPr/>
        </p:nvCxnSpPr>
        <p:spPr>
          <a:xfrm flipH="1">
            <a:off x="5943599" y="1485889"/>
            <a:ext cx="13852" cy="30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6" idx="1"/>
            <a:endCxn id="5" idx="0"/>
          </p:cNvCxnSpPr>
          <p:nvPr/>
        </p:nvCxnSpPr>
        <p:spPr>
          <a:xfrm rot="10800000" flipV="1">
            <a:off x="3147133" y="2276681"/>
            <a:ext cx="1368293" cy="5483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処理 142"/>
          <p:cNvSpPr/>
          <p:nvPr/>
        </p:nvSpPr>
        <p:spPr>
          <a:xfrm>
            <a:off x="7755308" y="2990140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: 処理 143"/>
          <p:cNvSpPr/>
          <p:nvPr/>
        </p:nvSpPr>
        <p:spPr>
          <a:xfrm>
            <a:off x="7778394" y="408088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ローチャート: 処理 144"/>
          <p:cNvSpPr/>
          <p:nvPr/>
        </p:nvSpPr>
        <p:spPr>
          <a:xfrm>
            <a:off x="7804529" y="5228908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ローチャート: 判断 145"/>
          <p:cNvSpPr/>
          <p:nvPr/>
        </p:nvSpPr>
        <p:spPr>
          <a:xfrm>
            <a:off x="7755308" y="6073815"/>
            <a:ext cx="1961678" cy="60063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矢印コネクタ 148"/>
          <p:cNvCxnSpPr>
            <a:stCxn id="143" idx="2"/>
            <a:endCxn id="144" idx="0"/>
          </p:cNvCxnSpPr>
          <p:nvPr/>
        </p:nvCxnSpPr>
        <p:spPr>
          <a:xfrm>
            <a:off x="8692799" y="3542012"/>
            <a:ext cx="23087" cy="538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44" idx="2"/>
            <a:endCxn id="145" idx="0"/>
          </p:cNvCxnSpPr>
          <p:nvPr/>
        </p:nvCxnSpPr>
        <p:spPr>
          <a:xfrm>
            <a:off x="8715886" y="4655843"/>
            <a:ext cx="26135" cy="573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5" idx="2"/>
            <a:endCxn id="146" idx="0"/>
          </p:cNvCxnSpPr>
          <p:nvPr/>
        </p:nvCxnSpPr>
        <p:spPr>
          <a:xfrm flipH="1">
            <a:off x="8736147" y="5803871"/>
            <a:ext cx="5874" cy="26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7732220" y="3106873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7755308" y="417324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7871496" y="533518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8211431" y="6168135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cxnSp>
        <p:nvCxnSpPr>
          <p:cNvPr id="158" name="カギ線コネクタ 157"/>
          <p:cNvCxnSpPr>
            <a:stCxn id="46" idx="3"/>
            <a:endCxn id="143" idx="0"/>
          </p:cNvCxnSpPr>
          <p:nvPr/>
        </p:nvCxnSpPr>
        <p:spPr>
          <a:xfrm>
            <a:off x="7371773" y="2276682"/>
            <a:ext cx="1321026" cy="7134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137999" y="1845999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ゲーム１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500253" y="1789361"/>
            <a:ext cx="12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</a:t>
            </a:r>
            <a:endParaRPr kumimoji="1" lang="ja-JP" altLang="en-US" dirty="0"/>
          </a:p>
        </p:txBody>
      </p:sp>
      <p:cxnSp>
        <p:nvCxnSpPr>
          <p:cNvPr id="164" name="カギ線コネクタ 163"/>
          <p:cNvCxnSpPr>
            <a:stCxn id="146" idx="3"/>
            <a:endCxn id="154" idx="3"/>
          </p:cNvCxnSpPr>
          <p:nvPr/>
        </p:nvCxnSpPr>
        <p:spPr>
          <a:xfrm flipH="1" flipV="1">
            <a:off x="9648762" y="4357911"/>
            <a:ext cx="68224" cy="2016221"/>
          </a:xfrm>
          <a:prstGeom prst="bentConnector3">
            <a:avLst>
              <a:gd name="adj1" fmla="val -3350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9995700" y="4471403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ゲーム２へ</a:t>
            </a:r>
            <a:endParaRPr kumimoji="1" lang="en-US" altLang="ja-JP" dirty="0" smtClean="0"/>
          </a:p>
        </p:txBody>
      </p:sp>
      <p:cxnSp>
        <p:nvCxnSpPr>
          <p:cNvPr id="169" name="カギ線コネクタ 168"/>
          <p:cNvCxnSpPr>
            <a:stCxn id="146" idx="3"/>
            <a:endCxn id="6" idx="3"/>
          </p:cNvCxnSpPr>
          <p:nvPr/>
        </p:nvCxnSpPr>
        <p:spPr>
          <a:xfrm flipH="1" flipV="1">
            <a:off x="6894942" y="1198408"/>
            <a:ext cx="2822044" cy="5175724"/>
          </a:xfrm>
          <a:prstGeom prst="bentConnector3">
            <a:avLst>
              <a:gd name="adj1" fmla="val -8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9847958" y="2144655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173" name="フローチャート: 代替処理 172"/>
          <p:cNvSpPr/>
          <p:nvPr/>
        </p:nvSpPr>
        <p:spPr>
          <a:xfrm>
            <a:off x="4920669" y="327965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>
            <a:stCxn id="46" idx="2"/>
            <a:endCxn id="173" idx="0"/>
          </p:cNvCxnSpPr>
          <p:nvPr/>
        </p:nvCxnSpPr>
        <p:spPr>
          <a:xfrm>
            <a:off x="5943599" y="2759282"/>
            <a:ext cx="0" cy="52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55490" y="340735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cxnSp>
        <p:nvCxnSpPr>
          <p:cNvPr id="198" name="カギ線コネクタ 197"/>
          <p:cNvCxnSpPr>
            <a:stCxn id="9" idx="3"/>
            <a:endCxn id="46" idx="1"/>
          </p:cNvCxnSpPr>
          <p:nvPr/>
        </p:nvCxnSpPr>
        <p:spPr>
          <a:xfrm flipV="1">
            <a:off x="4127971" y="2276682"/>
            <a:ext cx="387454" cy="4104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4867498" y="4919137"/>
            <a:ext cx="208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選択画面へ</a:t>
            </a:r>
            <a:endParaRPr kumimoji="1" lang="en-US" altLang="ja-JP" sz="2800" dirty="0" smtClean="0"/>
          </a:p>
        </p:txBody>
      </p:sp>
      <p:cxnSp>
        <p:nvCxnSpPr>
          <p:cNvPr id="203" name="カギ線コネクタ 202"/>
          <p:cNvCxnSpPr>
            <a:stCxn id="146" idx="1"/>
            <a:endCxn id="46" idx="3"/>
          </p:cNvCxnSpPr>
          <p:nvPr/>
        </p:nvCxnSpPr>
        <p:spPr>
          <a:xfrm rot="10800000">
            <a:off x="7371774" y="2276682"/>
            <a:ext cx="383535" cy="40974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ワイド画面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ミニゲーム大全（仮）</vt:lpstr>
      <vt:lpstr>フローチャート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ミニゲーム大全（仮）</dc:title>
  <dc:creator>jb2020015@stu.yoshida-g.ac.jp</dc:creator>
  <cp:lastModifiedBy>jb2020015@stu.yoshida-g.ac.jp</cp:lastModifiedBy>
  <cp:revision>2</cp:revision>
  <dcterms:created xsi:type="dcterms:W3CDTF">2022-10-18T02:07:29Z</dcterms:created>
  <dcterms:modified xsi:type="dcterms:W3CDTF">2022-10-18T02:21:45Z</dcterms:modified>
</cp:coreProperties>
</file>